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3"/>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Proxima Nova"/>
      <p:regular r:id="rId24"/>
      <p:bold r:id="rId25"/>
      <p:italic r:id="rId26"/>
      <p:boldItalic r:id="rId27"/>
    </p:embeddedFont>
    <p:embeddedFont>
      <p:font typeface="Roboto"/>
      <p:regular r:id="rId28"/>
      <p:bold r:id="rId29"/>
      <p:italic r:id="rId30"/>
      <p:boldItalic r:id="rId31"/>
    </p:embeddedFont>
    <p:embeddedFont>
      <p:font typeface="Playfair Display"/>
      <p:regular r:id="rId32"/>
      <p:bold r:id="rId33"/>
      <p:italic r:id="rId34"/>
      <p:boldItalic r:id="rId35"/>
    </p:embeddedFont>
    <p:embeddedFont>
      <p:font typeface="Lato"/>
      <p:regular r:id="rId36"/>
      <p:bold r:id="rId37"/>
      <p:italic r:id="rId38"/>
      <p:boldItalic r:id="rId39"/>
    </p:embeddedFont>
    <p:embeddedFont>
      <p:font typeface="Montserrat"/>
      <p:regular r:id="rId40"/>
      <p:bold r:id="rId41"/>
      <p:italic r:id="rId42"/>
      <p:boldItalic r:id="rId43"/>
    </p:embeddedFont>
    <p:embeddedFont>
      <p:font typeface="Oswald"/>
      <p:regular r:id="rId44"/>
      <p:bold r:id="rId45"/>
    </p:embeddedFont>
    <p:embeddedFont>
      <p:font typeface="Alfa Slab On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font" Target="fonts/Raleway-regular.fntdata"/><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font" Target="fonts/Raleway-italic.fntdata"/><Relationship Id="rId44" Type="http://schemas.openxmlformats.org/officeDocument/2006/relationships/font" Target="fonts/Oswald-regular.fntdata"/><Relationship Id="rId21" Type="http://schemas.openxmlformats.org/officeDocument/2006/relationships/font" Target="fonts/Raleway-bold.fntdata"/><Relationship Id="rId43" Type="http://schemas.openxmlformats.org/officeDocument/2006/relationships/font" Target="fonts/Montserrat-boldItalic.fntdata"/><Relationship Id="rId24" Type="http://schemas.openxmlformats.org/officeDocument/2006/relationships/font" Target="fonts/ProximaNova-regular.fntdata"/><Relationship Id="rId46" Type="http://schemas.openxmlformats.org/officeDocument/2006/relationships/font" Target="fonts/AlfaSlabOne-regular.fntdata"/><Relationship Id="rId23" Type="http://schemas.openxmlformats.org/officeDocument/2006/relationships/font" Target="fonts/Raleway-boldItalic.fntdata"/><Relationship Id="rId45" Type="http://schemas.openxmlformats.org/officeDocument/2006/relationships/font" Target="fonts/Oswa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regular.fntdata"/><Relationship Id="rId27" Type="http://schemas.openxmlformats.org/officeDocument/2006/relationships/font" Target="fonts/ProximaNova-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PlayfairDisplay-bold.fntdata"/><Relationship Id="rId10" Type="http://schemas.openxmlformats.org/officeDocument/2006/relationships/slide" Target="slides/slide4.xml"/><Relationship Id="rId32" Type="http://schemas.openxmlformats.org/officeDocument/2006/relationships/font" Target="fonts/PlayfairDisplay-regular.fntdata"/><Relationship Id="rId13" Type="http://schemas.openxmlformats.org/officeDocument/2006/relationships/slide" Target="slides/slide7.xml"/><Relationship Id="rId35" Type="http://schemas.openxmlformats.org/officeDocument/2006/relationships/font" Target="fonts/PlayfairDisplay-boldItalic.fntdata"/><Relationship Id="rId12" Type="http://schemas.openxmlformats.org/officeDocument/2006/relationships/slide" Target="slides/slide6.xml"/><Relationship Id="rId34" Type="http://schemas.openxmlformats.org/officeDocument/2006/relationships/font" Target="fonts/PlayfairDispl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algn="ctr">
              <a:spcBef>
                <a:spcPts val="0"/>
              </a:spcBef>
              <a:buClr>
                <a:schemeClr val="dk1"/>
              </a:buClr>
              <a:buSzPts val="9600"/>
              <a:buFont typeface="Lato"/>
              <a:buNone/>
              <a:defRPr sz="9600">
                <a:solidFill>
                  <a:schemeClr val="dk1"/>
                </a:solidFill>
                <a:latin typeface="Lato"/>
                <a:ea typeface="Lato"/>
                <a:cs typeface="Lato"/>
                <a:sym typeface="Lato"/>
              </a:defRPr>
            </a:lvl1pPr>
            <a:lvl2pPr lvl="1" algn="ctr">
              <a:spcBef>
                <a:spcPts val="0"/>
              </a:spcBef>
              <a:buClr>
                <a:schemeClr val="dk1"/>
              </a:buClr>
              <a:buSzPts val="9600"/>
              <a:buFont typeface="Lato"/>
              <a:buNone/>
              <a:defRPr sz="9600">
                <a:solidFill>
                  <a:schemeClr val="dk1"/>
                </a:solidFill>
                <a:latin typeface="Lato"/>
                <a:ea typeface="Lato"/>
                <a:cs typeface="Lato"/>
                <a:sym typeface="Lato"/>
              </a:defRPr>
            </a:lvl2pPr>
            <a:lvl3pPr lvl="2" algn="ctr">
              <a:spcBef>
                <a:spcPts val="0"/>
              </a:spcBef>
              <a:buClr>
                <a:schemeClr val="dk1"/>
              </a:buClr>
              <a:buSzPts val="9600"/>
              <a:buFont typeface="Lato"/>
              <a:buNone/>
              <a:defRPr sz="9600">
                <a:solidFill>
                  <a:schemeClr val="dk1"/>
                </a:solidFill>
                <a:latin typeface="Lato"/>
                <a:ea typeface="Lato"/>
                <a:cs typeface="Lato"/>
                <a:sym typeface="Lato"/>
              </a:defRPr>
            </a:lvl3pPr>
            <a:lvl4pPr lvl="3" algn="ctr">
              <a:spcBef>
                <a:spcPts val="0"/>
              </a:spcBef>
              <a:buClr>
                <a:schemeClr val="dk1"/>
              </a:buClr>
              <a:buSzPts val="9600"/>
              <a:buFont typeface="Lato"/>
              <a:buNone/>
              <a:defRPr sz="9600">
                <a:solidFill>
                  <a:schemeClr val="dk1"/>
                </a:solidFill>
                <a:latin typeface="Lato"/>
                <a:ea typeface="Lato"/>
                <a:cs typeface="Lato"/>
                <a:sym typeface="Lato"/>
              </a:defRPr>
            </a:lvl4pPr>
            <a:lvl5pPr lvl="4" algn="ctr">
              <a:spcBef>
                <a:spcPts val="0"/>
              </a:spcBef>
              <a:buClr>
                <a:schemeClr val="dk1"/>
              </a:buClr>
              <a:buSzPts val="9600"/>
              <a:buFont typeface="Lato"/>
              <a:buNone/>
              <a:defRPr sz="9600">
                <a:solidFill>
                  <a:schemeClr val="dk1"/>
                </a:solidFill>
                <a:latin typeface="Lato"/>
                <a:ea typeface="Lato"/>
                <a:cs typeface="Lato"/>
                <a:sym typeface="Lato"/>
              </a:defRPr>
            </a:lvl5pPr>
            <a:lvl6pPr lvl="5" algn="ctr">
              <a:spcBef>
                <a:spcPts val="0"/>
              </a:spcBef>
              <a:buClr>
                <a:schemeClr val="dk1"/>
              </a:buClr>
              <a:buSzPts val="9600"/>
              <a:buFont typeface="Lato"/>
              <a:buNone/>
              <a:defRPr sz="9600">
                <a:solidFill>
                  <a:schemeClr val="dk1"/>
                </a:solidFill>
                <a:latin typeface="Lato"/>
                <a:ea typeface="Lato"/>
                <a:cs typeface="Lato"/>
                <a:sym typeface="Lato"/>
              </a:defRPr>
            </a:lvl6pPr>
            <a:lvl7pPr lvl="6" algn="ctr">
              <a:spcBef>
                <a:spcPts val="0"/>
              </a:spcBef>
              <a:buClr>
                <a:schemeClr val="dk1"/>
              </a:buClr>
              <a:buSzPts val="9600"/>
              <a:buFont typeface="Lato"/>
              <a:buNone/>
              <a:defRPr sz="9600">
                <a:solidFill>
                  <a:schemeClr val="dk1"/>
                </a:solidFill>
                <a:latin typeface="Lato"/>
                <a:ea typeface="Lato"/>
                <a:cs typeface="Lato"/>
                <a:sym typeface="Lato"/>
              </a:defRPr>
            </a:lvl7pPr>
            <a:lvl8pPr lvl="7" algn="ctr">
              <a:spcBef>
                <a:spcPts val="0"/>
              </a:spcBef>
              <a:buClr>
                <a:schemeClr val="dk1"/>
              </a:buClr>
              <a:buSzPts val="9600"/>
              <a:buFont typeface="Lato"/>
              <a:buNone/>
              <a:defRPr sz="9600">
                <a:solidFill>
                  <a:schemeClr val="dk1"/>
                </a:solidFill>
                <a:latin typeface="Lato"/>
                <a:ea typeface="Lato"/>
                <a:cs typeface="Lato"/>
                <a:sym typeface="Lato"/>
              </a:defRPr>
            </a:lvl8pPr>
            <a:lvl9pPr lvl="8" algn="ctr">
              <a:spcBef>
                <a:spcPts val="0"/>
              </a:spcBef>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72" name="Shape 72"/>
        <p:cNvGrpSpPr/>
        <p:nvPr/>
      </p:nvGrpSpPr>
      <p:grpSpPr>
        <a:xfrm>
          <a:off x="0" y="0"/>
          <a:ext cx="0" cy="0"/>
          <a:chOff x="0" y="0"/>
          <a:chExt cx="0" cy="0"/>
        </a:xfrm>
      </p:grpSpPr>
      <p:sp>
        <p:nvSpPr>
          <p:cNvPr id="73" name="Shape 73"/>
          <p:cNvSpPr/>
          <p:nvPr/>
        </p:nvSpPr>
        <p:spPr>
          <a:xfrm>
            <a:off x="4286250" y="0"/>
            <a:ext cx="72300" cy="51435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a:off x="4358475" y="0"/>
            <a:ext cx="3853200" cy="51435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txBox="1"/>
          <p:nvPr>
            <p:ph type="ctrTitle"/>
          </p:nvPr>
        </p:nvSpPr>
        <p:spPr>
          <a:xfrm>
            <a:off x="344250" y="1403850"/>
            <a:ext cx="8455500" cy="2146800"/>
          </a:xfrm>
          <a:prstGeom prst="rect">
            <a:avLst/>
          </a:prstGeom>
          <a:solidFill>
            <a:srgbClr val="FFFFFF"/>
          </a:solidFill>
        </p:spPr>
        <p:txBody>
          <a:bodyPr anchorCtr="0" anchor="ctr" bIns="91425" lIns="91425" rIns="91425" wrap="square" tIns="91425"/>
          <a:lstStyle>
            <a:lvl1pPr lvl="0" rtl="0" algn="ctr">
              <a:spcBef>
                <a:spcPts val="0"/>
              </a:spcBef>
              <a:buSzPts val="6800"/>
              <a:buFont typeface="Playfair Display"/>
              <a:buNone/>
              <a:defRPr b="1" sz="6800">
                <a:latin typeface="Playfair Display"/>
                <a:ea typeface="Playfair Display"/>
                <a:cs typeface="Playfair Display"/>
                <a:sym typeface="Playfair Display"/>
              </a:defRPr>
            </a:lvl1pPr>
            <a:lvl2pPr lvl="1" rtl="0" algn="ctr">
              <a:spcBef>
                <a:spcPts val="0"/>
              </a:spcBef>
              <a:buSzPts val="6800"/>
              <a:buFont typeface="Playfair Display"/>
              <a:buNone/>
              <a:defRPr b="1" sz="6800">
                <a:latin typeface="Playfair Display"/>
                <a:ea typeface="Playfair Display"/>
                <a:cs typeface="Playfair Display"/>
                <a:sym typeface="Playfair Display"/>
              </a:defRPr>
            </a:lvl2pPr>
            <a:lvl3pPr lvl="2" rtl="0" algn="ctr">
              <a:spcBef>
                <a:spcPts val="0"/>
              </a:spcBef>
              <a:buSzPts val="6800"/>
              <a:buFont typeface="Playfair Display"/>
              <a:buNone/>
              <a:defRPr b="1" sz="6800">
                <a:latin typeface="Playfair Display"/>
                <a:ea typeface="Playfair Display"/>
                <a:cs typeface="Playfair Display"/>
                <a:sym typeface="Playfair Display"/>
              </a:defRPr>
            </a:lvl3pPr>
            <a:lvl4pPr lvl="3" rtl="0" algn="ctr">
              <a:spcBef>
                <a:spcPts val="0"/>
              </a:spcBef>
              <a:buSzPts val="6800"/>
              <a:buFont typeface="Playfair Display"/>
              <a:buNone/>
              <a:defRPr b="1" sz="6800">
                <a:latin typeface="Playfair Display"/>
                <a:ea typeface="Playfair Display"/>
                <a:cs typeface="Playfair Display"/>
                <a:sym typeface="Playfair Display"/>
              </a:defRPr>
            </a:lvl4pPr>
            <a:lvl5pPr lvl="4" rtl="0" algn="ctr">
              <a:spcBef>
                <a:spcPts val="0"/>
              </a:spcBef>
              <a:buSzPts val="6800"/>
              <a:buFont typeface="Playfair Display"/>
              <a:buNone/>
              <a:defRPr b="1" sz="6800">
                <a:latin typeface="Playfair Display"/>
                <a:ea typeface="Playfair Display"/>
                <a:cs typeface="Playfair Display"/>
                <a:sym typeface="Playfair Display"/>
              </a:defRPr>
            </a:lvl5pPr>
            <a:lvl6pPr lvl="5" rtl="0" algn="ctr">
              <a:spcBef>
                <a:spcPts val="0"/>
              </a:spcBef>
              <a:buSzPts val="6800"/>
              <a:buFont typeface="Playfair Display"/>
              <a:buNone/>
              <a:defRPr b="1" sz="6800">
                <a:latin typeface="Playfair Display"/>
                <a:ea typeface="Playfair Display"/>
                <a:cs typeface="Playfair Display"/>
                <a:sym typeface="Playfair Display"/>
              </a:defRPr>
            </a:lvl6pPr>
            <a:lvl7pPr lvl="6" rtl="0" algn="ctr">
              <a:spcBef>
                <a:spcPts val="0"/>
              </a:spcBef>
              <a:buSzPts val="6800"/>
              <a:buFont typeface="Playfair Display"/>
              <a:buNone/>
              <a:defRPr b="1" sz="6800">
                <a:latin typeface="Playfair Display"/>
                <a:ea typeface="Playfair Display"/>
                <a:cs typeface="Playfair Display"/>
                <a:sym typeface="Playfair Display"/>
              </a:defRPr>
            </a:lvl7pPr>
            <a:lvl8pPr lvl="7" rtl="0" algn="ctr">
              <a:spcBef>
                <a:spcPts val="0"/>
              </a:spcBef>
              <a:buSzPts val="6800"/>
              <a:buFont typeface="Playfair Display"/>
              <a:buNone/>
              <a:defRPr b="1" sz="6800">
                <a:latin typeface="Playfair Display"/>
                <a:ea typeface="Playfair Display"/>
                <a:cs typeface="Playfair Display"/>
                <a:sym typeface="Playfair Display"/>
              </a:defRPr>
            </a:lvl8pPr>
            <a:lvl9pPr lvl="8" rtl="0" algn="ctr">
              <a:spcBef>
                <a:spcPts val="0"/>
              </a:spcBef>
              <a:buSzPts val="6800"/>
              <a:buFont typeface="Playfair Display"/>
              <a:buNone/>
              <a:defRPr b="1" sz="6800">
                <a:latin typeface="Playfair Display"/>
                <a:ea typeface="Playfair Display"/>
                <a:cs typeface="Playfair Display"/>
                <a:sym typeface="Playfair Display"/>
              </a:defRPr>
            </a:lvl9pPr>
          </a:lstStyle>
          <a:p/>
        </p:txBody>
      </p:sp>
      <p:sp>
        <p:nvSpPr>
          <p:cNvPr id="76" name="Shape 76"/>
          <p:cNvSpPr txBox="1"/>
          <p:nvPr>
            <p:ph idx="1" type="subTitle"/>
          </p:nvPr>
        </p:nvSpPr>
        <p:spPr>
          <a:xfrm>
            <a:off x="344250" y="3550650"/>
            <a:ext cx="4910100" cy="577800"/>
          </a:xfrm>
          <a:prstGeom prst="rect">
            <a:avLst/>
          </a:prstGeom>
          <a:solidFill>
            <a:schemeClr val="dk2"/>
          </a:solidFill>
        </p:spPr>
        <p:txBody>
          <a:bodyPr anchorCtr="0" anchor="ctr" bIns="91425" lIns="91425" rIns="91425" wrap="square" tIns="91425"/>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77" name="Shape 7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5"/>
        </a:solidFill>
      </p:bgPr>
    </p:bg>
    <p:spTree>
      <p:nvGrpSpPr>
        <p:cNvPr id="78" name="Shape 78"/>
        <p:cNvGrpSpPr/>
        <p:nvPr/>
      </p:nvGrpSpPr>
      <p:grpSpPr>
        <a:xfrm>
          <a:off x="0" y="0"/>
          <a:ext cx="0" cy="0"/>
          <a:chOff x="0" y="0"/>
          <a:chExt cx="0" cy="0"/>
        </a:xfrm>
      </p:grpSpPr>
      <p:sp>
        <p:nvSpPr>
          <p:cNvPr id="79" name="Shape 79"/>
          <p:cNvSpPr/>
          <p:nvPr/>
        </p:nvSpPr>
        <p:spPr>
          <a:xfrm rot="5400000">
            <a:off x="4550700" y="-498600"/>
            <a:ext cx="42600" cy="84558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txBox="1"/>
          <p:nvPr>
            <p:ph type="title"/>
          </p:nvPr>
        </p:nvSpPr>
        <p:spPr>
          <a:xfrm>
            <a:off x="344250" y="1403850"/>
            <a:ext cx="8455500" cy="2146800"/>
          </a:xfrm>
          <a:prstGeom prst="rect">
            <a:avLst/>
          </a:prstGeom>
          <a:solidFill>
            <a:srgbClr val="FFFFFF"/>
          </a:solidFill>
        </p:spPr>
        <p:txBody>
          <a:bodyPr anchorCtr="0" anchor="ctr" bIns="91425" lIns="91425" rIns="91425" wrap="square" tIns="91425"/>
          <a:lstStyle>
            <a:lvl1pPr lvl="0" rtl="0" algn="ctr">
              <a:spcBef>
                <a:spcPts val="0"/>
              </a:spcBef>
              <a:buSzPts val="4800"/>
              <a:buFont typeface="Playfair Display"/>
              <a:buNone/>
              <a:defRPr b="1" sz="4800">
                <a:latin typeface="Playfair Display"/>
                <a:ea typeface="Playfair Display"/>
                <a:cs typeface="Playfair Display"/>
                <a:sym typeface="Playfair Display"/>
              </a:defRPr>
            </a:lvl1pPr>
            <a:lvl2pPr lvl="1" rtl="0" algn="ctr">
              <a:spcBef>
                <a:spcPts val="0"/>
              </a:spcBef>
              <a:buSzPts val="4800"/>
              <a:buFont typeface="Playfair Display"/>
              <a:buNone/>
              <a:defRPr b="1" sz="4800">
                <a:latin typeface="Playfair Display"/>
                <a:ea typeface="Playfair Display"/>
                <a:cs typeface="Playfair Display"/>
                <a:sym typeface="Playfair Display"/>
              </a:defRPr>
            </a:lvl2pPr>
            <a:lvl3pPr lvl="2" rtl="0" algn="ctr">
              <a:spcBef>
                <a:spcPts val="0"/>
              </a:spcBef>
              <a:buSzPts val="4800"/>
              <a:buFont typeface="Playfair Display"/>
              <a:buNone/>
              <a:defRPr b="1" sz="4800">
                <a:latin typeface="Playfair Display"/>
                <a:ea typeface="Playfair Display"/>
                <a:cs typeface="Playfair Display"/>
                <a:sym typeface="Playfair Display"/>
              </a:defRPr>
            </a:lvl3pPr>
            <a:lvl4pPr lvl="3" rtl="0" algn="ctr">
              <a:spcBef>
                <a:spcPts val="0"/>
              </a:spcBef>
              <a:buSzPts val="4800"/>
              <a:buFont typeface="Playfair Display"/>
              <a:buNone/>
              <a:defRPr b="1" sz="4800">
                <a:latin typeface="Playfair Display"/>
                <a:ea typeface="Playfair Display"/>
                <a:cs typeface="Playfair Display"/>
                <a:sym typeface="Playfair Display"/>
              </a:defRPr>
            </a:lvl4pPr>
            <a:lvl5pPr lvl="4" rtl="0" algn="ctr">
              <a:spcBef>
                <a:spcPts val="0"/>
              </a:spcBef>
              <a:buSzPts val="4800"/>
              <a:buFont typeface="Playfair Display"/>
              <a:buNone/>
              <a:defRPr b="1" sz="4800">
                <a:latin typeface="Playfair Display"/>
                <a:ea typeface="Playfair Display"/>
                <a:cs typeface="Playfair Display"/>
                <a:sym typeface="Playfair Display"/>
              </a:defRPr>
            </a:lvl5pPr>
            <a:lvl6pPr lvl="5" rtl="0" algn="ctr">
              <a:spcBef>
                <a:spcPts val="0"/>
              </a:spcBef>
              <a:buSzPts val="4800"/>
              <a:buFont typeface="Playfair Display"/>
              <a:buNone/>
              <a:defRPr b="1" sz="4800">
                <a:latin typeface="Playfair Display"/>
                <a:ea typeface="Playfair Display"/>
                <a:cs typeface="Playfair Display"/>
                <a:sym typeface="Playfair Display"/>
              </a:defRPr>
            </a:lvl6pPr>
            <a:lvl7pPr lvl="6" rtl="0" algn="ctr">
              <a:spcBef>
                <a:spcPts val="0"/>
              </a:spcBef>
              <a:buSzPts val="4800"/>
              <a:buFont typeface="Playfair Display"/>
              <a:buNone/>
              <a:defRPr b="1" sz="4800">
                <a:latin typeface="Playfair Display"/>
                <a:ea typeface="Playfair Display"/>
                <a:cs typeface="Playfair Display"/>
                <a:sym typeface="Playfair Display"/>
              </a:defRPr>
            </a:lvl7pPr>
            <a:lvl8pPr lvl="7" rtl="0" algn="ctr">
              <a:spcBef>
                <a:spcPts val="0"/>
              </a:spcBef>
              <a:buSzPts val="4800"/>
              <a:buFont typeface="Playfair Display"/>
              <a:buNone/>
              <a:defRPr b="1" sz="4800">
                <a:latin typeface="Playfair Display"/>
                <a:ea typeface="Playfair Display"/>
                <a:cs typeface="Playfair Display"/>
                <a:sym typeface="Playfair Display"/>
              </a:defRPr>
            </a:lvl8pPr>
            <a:lvl9pPr lvl="8" rtl="0" algn="ctr">
              <a:spcBef>
                <a:spcPts val="0"/>
              </a:spcBef>
              <a:buSzPts val="4800"/>
              <a:buFont typeface="Playfair Display"/>
              <a:buNone/>
              <a:defRPr b="1" sz="4800">
                <a:latin typeface="Playfair Display"/>
                <a:ea typeface="Playfair Display"/>
                <a:cs typeface="Playfair Display"/>
                <a:sym typeface="Playfair Display"/>
              </a:defRPr>
            </a:lvl9pPr>
          </a:lstStyle>
          <a:p/>
        </p:txBody>
      </p:sp>
      <p:sp>
        <p:nvSpPr>
          <p:cNvPr id="81" name="Shape 8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84" name="Shape 84"/>
          <p:cNvSpPr txBox="1"/>
          <p:nvPr>
            <p:ph idx="1" type="body"/>
          </p:nvPr>
        </p:nvSpPr>
        <p:spPr>
          <a:xfrm>
            <a:off x="311700" y="1234075"/>
            <a:ext cx="8520600" cy="33348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85" name="Shape 8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88" name="Shape 88"/>
          <p:cNvSpPr txBox="1"/>
          <p:nvPr>
            <p:ph idx="1" type="body"/>
          </p:nvPr>
        </p:nvSpPr>
        <p:spPr>
          <a:xfrm>
            <a:off x="311700" y="1234050"/>
            <a:ext cx="3999900" cy="33348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9" name="Shape 89"/>
          <p:cNvSpPr txBox="1"/>
          <p:nvPr>
            <p:ph idx="2" type="body"/>
          </p:nvPr>
        </p:nvSpPr>
        <p:spPr>
          <a:xfrm>
            <a:off x="4832400" y="1234050"/>
            <a:ext cx="3999900" cy="33348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90" name="Shape 9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93" name="Shape 9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4" name="Shape 94"/>
        <p:cNvGrpSpPr/>
        <p:nvPr/>
      </p:nvGrpSpPr>
      <p:grpSpPr>
        <a:xfrm>
          <a:off x="0" y="0"/>
          <a:ext cx="0" cy="0"/>
          <a:chOff x="0" y="0"/>
          <a:chExt cx="0" cy="0"/>
        </a:xfrm>
      </p:grpSpPr>
      <p:sp>
        <p:nvSpPr>
          <p:cNvPr id="95" name="Shape 95"/>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96" name="Shape 96"/>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97" name="Shape 9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490250" y="526350"/>
            <a:ext cx="5618700" cy="4090800"/>
          </a:xfrm>
          <a:prstGeom prst="rect">
            <a:avLst/>
          </a:prstGeom>
        </p:spPr>
        <p:txBody>
          <a:bodyPr anchorCtr="0" anchor="ctr" bIns="91425" lIns="91425" rIns="91425" wrap="square" tIns="91425"/>
          <a:lstStyle>
            <a:lvl1pPr lvl="0"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100" name="Shape 10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01" name="Shape 101"/>
        <p:cNvGrpSpPr/>
        <p:nvPr/>
      </p:nvGrpSpPr>
      <p:grpSpPr>
        <a:xfrm>
          <a:off x="0" y="0"/>
          <a:ext cx="0" cy="0"/>
          <a:chOff x="0" y="0"/>
          <a:chExt cx="0" cy="0"/>
        </a:xfrm>
      </p:grpSpPr>
      <p:sp>
        <p:nvSpPr>
          <p:cNvPr id="102" name="Shape 102"/>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03" name="Shape 103"/>
          <p:cNvCxnSpPr/>
          <p:nvPr/>
        </p:nvCxnSpPr>
        <p:spPr>
          <a:xfrm>
            <a:off x="5029675" y="4495500"/>
            <a:ext cx="468300" cy="0"/>
          </a:xfrm>
          <a:prstGeom prst="straightConnector1">
            <a:avLst/>
          </a:prstGeom>
          <a:noFill/>
          <a:ln cap="flat" cmpd="sng" w="19050">
            <a:solidFill>
              <a:schemeClr val="dk2"/>
            </a:solidFill>
            <a:prstDash val="solid"/>
            <a:round/>
            <a:headEnd len="med" w="med" type="none"/>
            <a:tailEnd len="med" w="med" type="none"/>
          </a:ln>
        </p:spPr>
      </p:cxnSp>
      <p:sp>
        <p:nvSpPr>
          <p:cNvPr id="104" name="Shape 104"/>
          <p:cNvSpPr txBox="1"/>
          <p:nvPr>
            <p:ph type="title"/>
          </p:nvPr>
        </p:nvSpPr>
        <p:spPr>
          <a:xfrm>
            <a:off x="265500" y="1081675"/>
            <a:ext cx="4045200" cy="17862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105" name="Shape 105"/>
          <p:cNvSpPr txBox="1"/>
          <p:nvPr>
            <p:ph idx="1" type="subTitle"/>
          </p:nvPr>
        </p:nvSpPr>
        <p:spPr>
          <a:xfrm>
            <a:off x="265500" y="29214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Shape 106"/>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07" name="Shape 10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algn="ctr">
              <a:spcBef>
                <a:spcPts val="0"/>
              </a:spcBef>
              <a:buClr>
                <a:schemeClr val="lt1"/>
              </a:buClr>
              <a:buSzPts val="4800"/>
              <a:buNone/>
              <a:defRPr sz="4800">
                <a:solidFill>
                  <a:schemeClr val="lt1"/>
                </a:solidFill>
              </a:defRPr>
            </a:lvl1pPr>
            <a:lvl2pPr lvl="1" algn="ctr">
              <a:spcBef>
                <a:spcPts val="0"/>
              </a:spcBef>
              <a:buClr>
                <a:schemeClr val="lt1"/>
              </a:buClr>
              <a:buSzPts val="4800"/>
              <a:buNone/>
              <a:defRPr sz="4800">
                <a:solidFill>
                  <a:schemeClr val="lt1"/>
                </a:solidFill>
              </a:defRPr>
            </a:lvl2pPr>
            <a:lvl3pPr lvl="2" algn="ctr">
              <a:spcBef>
                <a:spcPts val="0"/>
              </a:spcBef>
              <a:buClr>
                <a:schemeClr val="lt1"/>
              </a:buClr>
              <a:buSzPts val="4800"/>
              <a:buNone/>
              <a:defRPr sz="4800">
                <a:solidFill>
                  <a:schemeClr val="lt1"/>
                </a:solidFill>
              </a:defRPr>
            </a:lvl3pPr>
            <a:lvl4pPr lvl="3" algn="ctr">
              <a:spcBef>
                <a:spcPts val="0"/>
              </a:spcBef>
              <a:buClr>
                <a:schemeClr val="lt1"/>
              </a:buClr>
              <a:buSzPts val="4800"/>
              <a:buNone/>
              <a:defRPr sz="4800">
                <a:solidFill>
                  <a:schemeClr val="lt1"/>
                </a:solidFill>
              </a:defRPr>
            </a:lvl4pPr>
            <a:lvl5pPr lvl="4" algn="ctr">
              <a:spcBef>
                <a:spcPts val="0"/>
              </a:spcBef>
              <a:buClr>
                <a:schemeClr val="lt1"/>
              </a:buClr>
              <a:buSzPts val="4800"/>
              <a:buNone/>
              <a:defRPr sz="4800">
                <a:solidFill>
                  <a:schemeClr val="lt1"/>
                </a:solidFill>
              </a:defRPr>
            </a:lvl5pPr>
            <a:lvl6pPr lvl="5" algn="ctr">
              <a:spcBef>
                <a:spcPts val="0"/>
              </a:spcBef>
              <a:buClr>
                <a:schemeClr val="lt1"/>
              </a:buClr>
              <a:buSzPts val="4800"/>
              <a:buNone/>
              <a:defRPr sz="4800">
                <a:solidFill>
                  <a:schemeClr val="lt1"/>
                </a:solidFill>
              </a:defRPr>
            </a:lvl6pPr>
            <a:lvl7pPr lvl="6" algn="ctr">
              <a:spcBef>
                <a:spcPts val="0"/>
              </a:spcBef>
              <a:buClr>
                <a:schemeClr val="lt1"/>
              </a:buClr>
              <a:buSzPts val="4800"/>
              <a:buNone/>
              <a:defRPr sz="4800">
                <a:solidFill>
                  <a:schemeClr val="lt1"/>
                </a:solidFill>
              </a:defRPr>
            </a:lvl7pPr>
            <a:lvl8pPr lvl="7" algn="ctr">
              <a:spcBef>
                <a:spcPts val="0"/>
              </a:spcBef>
              <a:buClr>
                <a:schemeClr val="lt1"/>
              </a:buClr>
              <a:buSzPts val="4800"/>
              <a:buNone/>
              <a:defRPr sz="4800">
                <a:solidFill>
                  <a:schemeClr val="lt1"/>
                </a:solidFill>
              </a:defRPr>
            </a:lvl8pPr>
            <a:lvl9pPr lvl="8" algn="ctr">
              <a:spcBef>
                <a:spcPts val="0"/>
              </a:spcBef>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08" name="Shape 108"/>
        <p:cNvGrpSpPr/>
        <p:nvPr/>
      </p:nvGrpSpPr>
      <p:grpSpPr>
        <a:xfrm>
          <a:off x="0" y="0"/>
          <a:ext cx="0" cy="0"/>
          <a:chOff x="0" y="0"/>
          <a:chExt cx="0" cy="0"/>
        </a:xfrm>
      </p:grpSpPr>
      <p:sp>
        <p:nvSpPr>
          <p:cNvPr id="109" name="Shape 109"/>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110" name="Shape 11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1" name="Shape 111"/>
        <p:cNvGrpSpPr/>
        <p:nvPr/>
      </p:nvGrpSpPr>
      <p:grpSpPr>
        <a:xfrm>
          <a:off x="0" y="0"/>
          <a:ext cx="0" cy="0"/>
          <a:chOff x="0" y="0"/>
          <a:chExt cx="0" cy="0"/>
        </a:xfrm>
      </p:grpSpPr>
      <p:sp>
        <p:nvSpPr>
          <p:cNvPr id="112" name="Shape 112"/>
          <p:cNvSpPr txBox="1"/>
          <p:nvPr>
            <p:ph type="title"/>
          </p:nvPr>
        </p:nvSpPr>
        <p:spPr>
          <a:xfrm>
            <a:off x="311700" y="999925"/>
            <a:ext cx="8520600" cy="2146200"/>
          </a:xfrm>
          <a:prstGeom prst="rect">
            <a:avLst/>
          </a:prstGeom>
        </p:spPr>
        <p:txBody>
          <a:bodyPr anchorCtr="0" anchor="b" bIns="91425" lIns="91425" rIns="91425" wrap="square" tIns="91425"/>
          <a:lstStyle>
            <a:lvl1pPr lvl="0" rtl="0" algn="ctr">
              <a:spcBef>
                <a:spcPts val="0"/>
              </a:spcBef>
              <a:buSzPts val="14000"/>
              <a:buFont typeface="Montserrat"/>
              <a:buNone/>
              <a:defRPr sz="14000">
                <a:latin typeface="Montserrat"/>
                <a:ea typeface="Montserrat"/>
                <a:cs typeface="Montserrat"/>
                <a:sym typeface="Montserrat"/>
              </a:defRPr>
            </a:lvl1pPr>
            <a:lvl2pPr lvl="1" rtl="0" algn="ctr">
              <a:spcBef>
                <a:spcPts val="0"/>
              </a:spcBef>
              <a:buSzPts val="14000"/>
              <a:buFont typeface="Montserrat"/>
              <a:buNone/>
              <a:defRPr sz="14000">
                <a:latin typeface="Montserrat"/>
                <a:ea typeface="Montserrat"/>
                <a:cs typeface="Montserrat"/>
                <a:sym typeface="Montserrat"/>
              </a:defRPr>
            </a:lvl2pPr>
            <a:lvl3pPr lvl="2" rtl="0" algn="ctr">
              <a:spcBef>
                <a:spcPts val="0"/>
              </a:spcBef>
              <a:buSzPts val="14000"/>
              <a:buFont typeface="Montserrat"/>
              <a:buNone/>
              <a:defRPr sz="14000">
                <a:latin typeface="Montserrat"/>
                <a:ea typeface="Montserrat"/>
                <a:cs typeface="Montserrat"/>
                <a:sym typeface="Montserrat"/>
              </a:defRPr>
            </a:lvl3pPr>
            <a:lvl4pPr lvl="3" rtl="0" algn="ctr">
              <a:spcBef>
                <a:spcPts val="0"/>
              </a:spcBef>
              <a:buSzPts val="14000"/>
              <a:buFont typeface="Montserrat"/>
              <a:buNone/>
              <a:defRPr sz="14000">
                <a:latin typeface="Montserrat"/>
                <a:ea typeface="Montserrat"/>
                <a:cs typeface="Montserrat"/>
                <a:sym typeface="Montserrat"/>
              </a:defRPr>
            </a:lvl4pPr>
            <a:lvl5pPr lvl="4" rtl="0" algn="ctr">
              <a:spcBef>
                <a:spcPts val="0"/>
              </a:spcBef>
              <a:buSzPts val="14000"/>
              <a:buFont typeface="Montserrat"/>
              <a:buNone/>
              <a:defRPr sz="14000">
                <a:latin typeface="Montserrat"/>
                <a:ea typeface="Montserrat"/>
                <a:cs typeface="Montserrat"/>
                <a:sym typeface="Montserrat"/>
              </a:defRPr>
            </a:lvl5pPr>
            <a:lvl6pPr lvl="5" rtl="0" algn="ctr">
              <a:spcBef>
                <a:spcPts val="0"/>
              </a:spcBef>
              <a:buSzPts val="14000"/>
              <a:buFont typeface="Montserrat"/>
              <a:buNone/>
              <a:defRPr sz="14000">
                <a:latin typeface="Montserrat"/>
                <a:ea typeface="Montserrat"/>
                <a:cs typeface="Montserrat"/>
                <a:sym typeface="Montserrat"/>
              </a:defRPr>
            </a:lvl6pPr>
            <a:lvl7pPr lvl="6" rtl="0" algn="ctr">
              <a:spcBef>
                <a:spcPts val="0"/>
              </a:spcBef>
              <a:buSzPts val="14000"/>
              <a:buFont typeface="Montserrat"/>
              <a:buNone/>
              <a:defRPr sz="14000">
                <a:latin typeface="Montserrat"/>
                <a:ea typeface="Montserrat"/>
                <a:cs typeface="Montserrat"/>
                <a:sym typeface="Montserrat"/>
              </a:defRPr>
            </a:lvl7pPr>
            <a:lvl8pPr lvl="7" rtl="0" algn="ctr">
              <a:spcBef>
                <a:spcPts val="0"/>
              </a:spcBef>
              <a:buSzPts val="14000"/>
              <a:buFont typeface="Montserrat"/>
              <a:buNone/>
              <a:defRPr sz="14000">
                <a:latin typeface="Montserrat"/>
                <a:ea typeface="Montserrat"/>
                <a:cs typeface="Montserrat"/>
                <a:sym typeface="Montserrat"/>
              </a:defRPr>
            </a:lvl8pPr>
            <a:lvl9pPr lvl="8" rtl="0" algn="ctr">
              <a:spcBef>
                <a:spcPts val="0"/>
              </a:spcBef>
              <a:buSzPts val="14000"/>
              <a:buFont typeface="Montserrat"/>
              <a:buNone/>
              <a:defRPr sz="14000">
                <a:latin typeface="Montserrat"/>
                <a:ea typeface="Montserrat"/>
                <a:cs typeface="Montserrat"/>
                <a:sym typeface="Montserrat"/>
              </a:defRPr>
            </a:lvl9pPr>
          </a:lstStyle>
          <a:p/>
        </p:txBody>
      </p:sp>
      <p:sp>
        <p:nvSpPr>
          <p:cNvPr id="113" name="Shape 113"/>
          <p:cNvSpPr txBox="1"/>
          <p:nvPr>
            <p:ph idx="1" type="body"/>
          </p:nvPr>
        </p:nvSpPr>
        <p:spPr>
          <a:xfrm>
            <a:off x="311700" y="32284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14" name="Shape 11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15" name="Shape 115"/>
        <p:cNvGrpSpPr/>
        <p:nvPr/>
      </p:nvGrpSpPr>
      <p:grpSpPr>
        <a:xfrm>
          <a:off x="0" y="0"/>
          <a:ext cx="0" cy="0"/>
          <a:chOff x="0" y="0"/>
          <a:chExt cx="0" cy="0"/>
        </a:xfrm>
      </p:grpSpPr>
      <p:sp>
        <p:nvSpPr>
          <p:cNvPr id="116" name="Shape 11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Header and Subheader Only">
    <p:bg>
      <p:bgPr>
        <a:solidFill>
          <a:srgbClr val="FFFF00"/>
        </a:solidFill>
      </p:bgPr>
    </p:bg>
    <p:spTree>
      <p:nvGrpSpPr>
        <p:cNvPr id="117" name="Shape 117"/>
        <p:cNvGrpSpPr/>
        <p:nvPr/>
      </p:nvGrpSpPr>
      <p:grpSpPr>
        <a:xfrm>
          <a:off x="0" y="0"/>
          <a:ext cx="0" cy="0"/>
          <a:chOff x="0" y="0"/>
          <a:chExt cx="0" cy="0"/>
        </a:xfrm>
      </p:grpSpPr>
      <p:sp>
        <p:nvSpPr>
          <p:cNvPr id="118" name="Shape 118"/>
          <p:cNvSpPr txBox="1"/>
          <p:nvPr>
            <p:ph type="title"/>
          </p:nvPr>
        </p:nvSpPr>
        <p:spPr>
          <a:xfrm>
            <a:off x="457200" y="285750"/>
            <a:ext cx="6096000" cy="3609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chemeClr val="accent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19" name="Shape 119"/>
          <p:cNvSpPr txBox="1"/>
          <p:nvPr>
            <p:ph idx="1" type="body"/>
          </p:nvPr>
        </p:nvSpPr>
        <p:spPr>
          <a:xfrm>
            <a:off x="457200" y="646509"/>
            <a:ext cx="6096000" cy="3999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rgbClr val="414343"/>
              </a:buClr>
              <a:buSzPts val="1800"/>
              <a:buFont typeface="Arial"/>
              <a:buNone/>
              <a:defRPr b="0" i="1" sz="1600" u="none" cap="none" strike="noStrike">
                <a:solidFill>
                  <a:srgbClr val="414343"/>
                </a:solidFill>
                <a:latin typeface="Arial"/>
                <a:ea typeface="Arial"/>
                <a:cs typeface="Arial"/>
                <a:sym typeface="Arial"/>
              </a:defRPr>
            </a:lvl1pPr>
            <a:lvl2pPr indent="0" lvl="1" marL="0" marR="0" rtl="0" algn="l">
              <a:spcBef>
                <a:spcPts val="0"/>
              </a:spcBef>
              <a:spcAft>
                <a:spcPts val="0"/>
              </a:spcAft>
              <a:buClr>
                <a:schemeClr val="accent6"/>
              </a:buClr>
              <a:buSzPts val="1400"/>
              <a:buFont typeface="Merriweather Sans"/>
              <a:buNone/>
              <a:defRPr b="0" i="1" sz="1600" u="none" cap="none" strike="noStrike">
                <a:solidFill>
                  <a:schemeClr val="accent6"/>
                </a:solidFill>
                <a:latin typeface="Arial"/>
                <a:ea typeface="Arial"/>
                <a:cs typeface="Arial"/>
                <a:sym typeface="Arial"/>
              </a:defRPr>
            </a:lvl2pPr>
            <a:lvl3pPr indent="0" lvl="2" marL="0" marR="0" rtl="0" algn="l">
              <a:spcBef>
                <a:spcPts val="0"/>
              </a:spcBef>
              <a:spcAft>
                <a:spcPts val="0"/>
              </a:spcAft>
              <a:buClr>
                <a:schemeClr val="accent6"/>
              </a:buClr>
              <a:buSzPts val="1400"/>
              <a:buFont typeface="Merriweather Sans"/>
              <a:buNone/>
              <a:defRPr b="0" i="1" sz="1600" u="none" cap="none" strike="noStrike">
                <a:solidFill>
                  <a:schemeClr val="accent6"/>
                </a:solidFill>
                <a:latin typeface="Arial"/>
                <a:ea typeface="Arial"/>
                <a:cs typeface="Arial"/>
                <a:sym typeface="Arial"/>
              </a:defRPr>
            </a:lvl3pPr>
            <a:lvl4pPr indent="0" lvl="3" marL="0" marR="0" rtl="0" algn="l">
              <a:spcBef>
                <a:spcPts val="0"/>
              </a:spcBef>
              <a:spcAft>
                <a:spcPts val="0"/>
              </a:spcAft>
              <a:buClr>
                <a:schemeClr val="accent6"/>
              </a:buClr>
              <a:buSzPts val="1400"/>
              <a:buFont typeface="Arial"/>
              <a:buNone/>
              <a:defRPr b="0" i="1" sz="1600" u="none" cap="none" strike="noStrike">
                <a:solidFill>
                  <a:schemeClr val="accent6"/>
                </a:solidFill>
                <a:latin typeface="Arial"/>
                <a:ea typeface="Arial"/>
                <a:cs typeface="Arial"/>
                <a:sym typeface="Arial"/>
              </a:defRPr>
            </a:lvl4pPr>
            <a:lvl5pPr indent="0" lvl="4" marL="0" marR="0" rtl="0" algn="l">
              <a:spcBef>
                <a:spcPts val="0"/>
              </a:spcBef>
              <a:spcAft>
                <a:spcPts val="0"/>
              </a:spcAft>
              <a:buClr>
                <a:schemeClr val="accent6"/>
              </a:buClr>
              <a:buSzPts val="1400"/>
              <a:buFont typeface="Arial"/>
              <a:buNone/>
              <a:defRPr b="0" i="1" sz="1600" u="none" cap="none" strike="noStrike">
                <a:solidFill>
                  <a:schemeClr val="accent6"/>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0" y="4972050"/>
            <a:ext cx="9144000" cy="17160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9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0" type="dt"/>
          </p:nvPr>
        </p:nvSpPr>
        <p:spPr>
          <a:xfrm>
            <a:off x="457200" y="4972050"/>
            <a:ext cx="2133600" cy="171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900">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122" name="Shape 122"/>
        <p:cNvGrpSpPr/>
        <p:nvPr/>
      </p:nvGrpSpPr>
      <p:grpSpPr>
        <a:xfrm>
          <a:off x="0" y="0"/>
          <a:ext cx="0" cy="0"/>
          <a:chOff x="0" y="0"/>
          <a:chExt cx="0" cy="0"/>
        </a:xfrm>
      </p:grpSpPr>
      <p:sp>
        <p:nvSpPr>
          <p:cNvPr id="123" name="Shape 123"/>
          <p:cNvSpPr txBox="1"/>
          <p:nvPr>
            <p:ph type="title"/>
          </p:nvPr>
        </p:nvSpPr>
        <p:spPr>
          <a:xfrm>
            <a:off x="457200" y="285750"/>
            <a:ext cx="6019800" cy="7428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24" name="Shape 124"/>
          <p:cNvSpPr txBox="1"/>
          <p:nvPr>
            <p:ph idx="1" type="body"/>
          </p:nvPr>
        </p:nvSpPr>
        <p:spPr>
          <a:xfrm>
            <a:off x="457200" y="1103709"/>
            <a:ext cx="8229600" cy="38112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 name="Shape 125"/>
          <p:cNvSpPr txBox="1"/>
          <p:nvPr>
            <p:ph idx="11" type="ftr"/>
          </p:nvPr>
        </p:nvSpPr>
        <p:spPr>
          <a:xfrm>
            <a:off x="0" y="4972050"/>
            <a:ext cx="9144000" cy="17160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9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26" name="Shape 126"/>
          <p:cNvSpPr txBox="1"/>
          <p:nvPr>
            <p:ph idx="10" type="dt"/>
          </p:nvPr>
        </p:nvSpPr>
        <p:spPr>
          <a:xfrm>
            <a:off x="457200" y="4972050"/>
            <a:ext cx="2133600" cy="171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900">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273050" y="114300"/>
            <a:ext cx="8642400" cy="8574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29" name="Shape 129"/>
          <p:cNvSpPr txBox="1"/>
          <p:nvPr>
            <p:ph idx="1" type="body"/>
          </p:nvPr>
        </p:nvSpPr>
        <p:spPr>
          <a:xfrm>
            <a:off x="273050" y="1131094"/>
            <a:ext cx="8642400" cy="35433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Shape 130"/>
          <p:cNvSpPr txBox="1"/>
          <p:nvPr>
            <p:ph idx="12" type="sldNum"/>
          </p:nvPr>
        </p:nvSpPr>
        <p:spPr>
          <a:xfrm>
            <a:off x="4376738" y="4847035"/>
            <a:ext cx="2286000" cy="200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OverObj">
  <p:cSld name="Title and Text over Content">
    <p:spTree>
      <p:nvGrpSpPr>
        <p:cNvPr id="131" name="Shape 131"/>
        <p:cNvGrpSpPr/>
        <p:nvPr/>
      </p:nvGrpSpPr>
      <p:grpSpPr>
        <a:xfrm>
          <a:off x="0" y="0"/>
          <a:ext cx="0" cy="0"/>
          <a:chOff x="0" y="0"/>
          <a:chExt cx="0" cy="0"/>
        </a:xfrm>
      </p:grpSpPr>
      <p:sp>
        <p:nvSpPr>
          <p:cNvPr id="132" name="Shape 132"/>
          <p:cNvSpPr txBox="1"/>
          <p:nvPr>
            <p:ph type="title"/>
          </p:nvPr>
        </p:nvSpPr>
        <p:spPr>
          <a:xfrm>
            <a:off x="622300" y="333375"/>
            <a:ext cx="8001000" cy="8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33" name="Shape 133"/>
          <p:cNvSpPr txBox="1"/>
          <p:nvPr>
            <p:ph idx="1" type="body"/>
          </p:nvPr>
        </p:nvSpPr>
        <p:spPr>
          <a:xfrm>
            <a:off x="571500" y="1571625"/>
            <a:ext cx="8102700" cy="14859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4" name="Shape 134"/>
          <p:cNvSpPr txBox="1"/>
          <p:nvPr>
            <p:ph idx="2" type="body"/>
          </p:nvPr>
        </p:nvSpPr>
        <p:spPr>
          <a:xfrm>
            <a:off x="571500" y="3171825"/>
            <a:ext cx="8102700" cy="14859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7626350" y="4802981"/>
            <a:ext cx="1320900" cy="2166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Only">
    <p:spTree>
      <p:nvGrpSpPr>
        <p:cNvPr id="136" name="Shape 136"/>
        <p:cNvGrpSpPr/>
        <p:nvPr/>
      </p:nvGrpSpPr>
      <p:grpSpPr>
        <a:xfrm>
          <a:off x="0" y="0"/>
          <a:ext cx="0" cy="0"/>
          <a:chOff x="0" y="0"/>
          <a:chExt cx="0" cy="0"/>
        </a:xfrm>
      </p:grpSpPr>
      <p:sp>
        <p:nvSpPr>
          <p:cNvPr id="137" name="Shape 137"/>
          <p:cNvSpPr txBox="1"/>
          <p:nvPr>
            <p:ph type="title"/>
          </p:nvPr>
        </p:nvSpPr>
        <p:spPr>
          <a:xfrm>
            <a:off x="457200" y="114300"/>
            <a:ext cx="8229600" cy="5097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accent4"/>
              </a:buClr>
              <a:buSzPts val="3000"/>
              <a:buFont typeface="Arial"/>
              <a:buNone/>
              <a:defRPr b="0" i="0" sz="2800" u="none" cap="none" strike="noStrike">
                <a:solidFill>
                  <a:schemeClr val="accent4"/>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38" name="Shape 138"/>
          <p:cNvSpPr txBox="1"/>
          <p:nvPr>
            <p:ph idx="10" type="dt"/>
          </p:nvPr>
        </p:nvSpPr>
        <p:spPr>
          <a:xfrm>
            <a:off x="457200" y="4725162"/>
            <a:ext cx="2133600" cy="2400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39" name="Shape 139"/>
          <p:cNvSpPr txBox="1"/>
          <p:nvPr>
            <p:ph idx="11" type="ftr"/>
          </p:nvPr>
        </p:nvSpPr>
        <p:spPr>
          <a:xfrm>
            <a:off x="3124200" y="4725162"/>
            <a:ext cx="2895600" cy="2400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40" name="Shape 140"/>
          <p:cNvSpPr txBox="1"/>
          <p:nvPr>
            <p:ph idx="12" type="sldNum"/>
          </p:nvPr>
        </p:nvSpPr>
        <p:spPr>
          <a:xfrm>
            <a:off x="7010400" y="4903470"/>
            <a:ext cx="2133600" cy="240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rgbClr val="FFFFFF"/>
                </a:solidFill>
                <a:latin typeface="Arial"/>
                <a:ea typeface="Arial"/>
                <a:cs typeface="Arial"/>
                <a:sym typeface="Arial"/>
              </a:rPr>
              <a:t>‹#›</a:t>
            </a:fld>
          </a:p>
        </p:txBody>
      </p:sp>
      <p:sp>
        <p:nvSpPr>
          <p:cNvPr id="141" name="Shape 141"/>
          <p:cNvSpPr txBox="1"/>
          <p:nvPr>
            <p:ph idx="1" type="body"/>
          </p:nvPr>
        </p:nvSpPr>
        <p:spPr>
          <a:xfrm>
            <a:off x="457200" y="571500"/>
            <a:ext cx="8229600" cy="285900"/>
          </a:xfrm>
          <a:prstGeom prst="rect">
            <a:avLst/>
          </a:prstGeom>
          <a:noFill/>
          <a:ln>
            <a:noFill/>
          </a:ln>
        </p:spPr>
        <p:txBody>
          <a:bodyPr anchorCtr="0" anchor="t" bIns="91425" lIns="91425" rIns="91425" wrap="square" tIns="91425"/>
          <a:lstStyle>
            <a:lvl1pPr indent="-230187" lvl="0" marL="230187" marR="0" rtl="0" algn="l">
              <a:spcBef>
                <a:spcPts val="280"/>
              </a:spcBef>
              <a:spcAft>
                <a:spcPts val="0"/>
              </a:spcAft>
              <a:buClr>
                <a:srgbClr val="414343"/>
              </a:buClr>
              <a:buSzPts val="1800"/>
              <a:buFont typeface="Arial"/>
              <a:buNone/>
              <a:defRPr b="0" i="1" sz="14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46" name="Shape 146"/>
        <p:cNvGrpSpPr/>
        <p:nvPr/>
      </p:nvGrpSpPr>
      <p:grpSpPr>
        <a:xfrm>
          <a:off x="0" y="0"/>
          <a:ext cx="0" cy="0"/>
          <a:chOff x="0" y="0"/>
          <a:chExt cx="0" cy="0"/>
        </a:xfrm>
      </p:grpSpPr>
      <p:cxnSp>
        <p:nvCxnSpPr>
          <p:cNvPr id="147" name="Shape 147"/>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48" name="Shape 148"/>
          <p:cNvSpPr txBox="1"/>
          <p:nvPr>
            <p:ph type="ctrTitle"/>
          </p:nvPr>
        </p:nvSpPr>
        <p:spPr>
          <a:xfrm>
            <a:off x="311700" y="595975"/>
            <a:ext cx="8520600" cy="1957800"/>
          </a:xfrm>
          <a:prstGeom prst="rect">
            <a:avLst/>
          </a:prstGeom>
        </p:spPr>
        <p:txBody>
          <a:bodyPr anchorCtr="0" anchor="b" bIns="91425" lIns="91425" rIns="91425" wrap="square" tIns="91425"/>
          <a:lstStyle>
            <a:lvl1pPr lvl="0" rtl="0" algn="ctr">
              <a:spcBef>
                <a:spcPts val="0"/>
              </a:spcBef>
              <a:buSzPts val="5400"/>
              <a:buNone/>
              <a:defRPr sz="5400"/>
            </a:lvl1pPr>
            <a:lvl2pPr lvl="1" rtl="0" algn="ctr">
              <a:spcBef>
                <a:spcPts val="0"/>
              </a:spcBef>
              <a:buSzPts val="5400"/>
              <a:buNone/>
              <a:defRPr sz="5400"/>
            </a:lvl2pPr>
            <a:lvl3pPr lvl="2" rtl="0" algn="ctr">
              <a:spcBef>
                <a:spcPts val="0"/>
              </a:spcBef>
              <a:buSzPts val="5400"/>
              <a:buNone/>
              <a:defRPr sz="5400"/>
            </a:lvl3pPr>
            <a:lvl4pPr lvl="3" rtl="0" algn="ctr">
              <a:spcBef>
                <a:spcPts val="0"/>
              </a:spcBef>
              <a:buSzPts val="5400"/>
              <a:buNone/>
              <a:defRPr sz="5400"/>
            </a:lvl4pPr>
            <a:lvl5pPr lvl="4" rtl="0" algn="ctr">
              <a:spcBef>
                <a:spcPts val="0"/>
              </a:spcBef>
              <a:buSzPts val="5400"/>
              <a:buNone/>
              <a:defRPr sz="5400"/>
            </a:lvl5pPr>
            <a:lvl6pPr lvl="5" rtl="0" algn="ctr">
              <a:spcBef>
                <a:spcPts val="0"/>
              </a:spcBef>
              <a:buSzPts val="5400"/>
              <a:buNone/>
              <a:defRPr sz="5400"/>
            </a:lvl6pPr>
            <a:lvl7pPr lvl="6" rtl="0" algn="ctr">
              <a:spcBef>
                <a:spcPts val="0"/>
              </a:spcBef>
              <a:buSzPts val="5400"/>
              <a:buNone/>
              <a:defRPr sz="5400"/>
            </a:lvl7pPr>
            <a:lvl8pPr lvl="7" rtl="0" algn="ctr">
              <a:spcBef>
                <a:spcPts val="0"/>
              </a:spcBef>
              <a:buSzPts val="5400"/>
              <a:buNone/>
              <a:defRPr sz="5400"/>
            </a:lvl8pPr>
            <a:lvl9pPr lvl="8" rtl="0" algn="ctr">
              <a:spcBef>
                <a:spcPts val="0"/>
              </a:spcBef>
              <a:buSzPts val="5400"/>
              <a:buNone/>
              <a:defRPr sz="5400"/>
            </a:lvl9pPr>
          </a:lstStyle>
          <a:p/>
        </p:txBody>
      </p:sp>
      <p:sp>
        <p:nvSpPr>
          <p:cNvPr id="149" name="Shape 149"/>
          <p:cNvSpPr txBox="1"/>
          <p:nvPr>
            <p:ph idx="1" type="subTitle"/>
          </p:nvPr>
        </p:nvSpPr>
        <p:spPr>
          <a:xfrm>
            <a:off x="311700" y="3165823"/>
            <a:ext cx="8520600" cy="733500"/>
          </a:xfrm>
          <a:prstGeom prst="rect">
            <a:avLst/>
          </a:prstGeom>
        </p:spPr>
        <p:txBody>
          <a:bodyPr anchorCtr="0" anchor="t" bIns="91425" lIns="91425" rIns="91425" wrap="square" tIns="91425"/>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0" name="Shape 1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1" name="Shape 151"/>
        <p:cNvGrpSpPr/>
        <p:nvPr/>
      </p:nvGrpSpPr>
      <p:grpSpPr>
        <a:xfrm>
          <a:off x="0" y="0"/>
          <a:ext cx="0" cy="0"/>
          <a:chOff x="0" y="0"/>
          <a:chExt cx="0" cy="0"/>
        </a:xfrm>
      </p:grpSpPr>
      <p:sp>
        <p:nvSpPr>
          <p:cNvPr id="152" name="Shape 152"/>
          <p:cNvSpPr txBox="1"/>
          <p:nvPr>
            <p:ph type="title"/>
          </p:nvPr>
        </p:nvSpPr>
        <p:spPr>
          <a:xfrm>
            <a:off x="311700" y="2480550"/>
            <a:ext cx="8114400" cy="2445900"/>
          </a:xfrm>
          <a:prstGeom prst="rect">
            <a:avLst/>
          </a:prstGeom>
        </p:spPr>
        <p:txBody>
          <a:bodyPr anchorCtr="0" anchor="b" bIns="91425" lIns="91425" rIns="91425" wrap="square" tIns="91425"/>
          <a:lstStyle>
            <a:lvl1pPr lvl="0" rtl="0">
              <a:spcBef>
                <a:spcPts val="0"/>
              </a:spcBef>
              <a:buClr>
                <a:schemeClr val="lt1"/>
              </a:buClr>
              <a:buSzPts val="6800"/>
              <a:buNone/>
              <a:defRPr sz="6800">
                <a:solidFill>
                  <a:schemeClr val="lt1"/>
                </a:solidFill>
              </a:defRPr>
            </a:lvl1pPr>
            <a:lvl2pPr lvl="1" rtl="0">
              <a:spcBef>
                <a:spcPts val="0"/>
              </a:spcBef>
              <a:buClr>
                <a:schemeClr val="lt1"/>
              </a:buClr>
              <a:buSzPts val="6800"/>
              <a:buNone/>
              <a:defRPr sz="6800">
                <a:solidFill>
                  <a:schemeClr val="lt1"/>
                </a:solidFill>
              </a:defRPr>
            </a:lvl2pPr>
            <a:lvl3pPr lvl="2" rtl="0">
              <a:spcBef>
                <a:spcPts val="0"/>
              </a:spcBef>
              <a:buClr>
                <a:schemeClr val="lt1"/>
              </a:buClr>
              <a:buSzPts val="6800"/>
              <a:buNone/>
              <a:defRPr sz="6800">
                <a:solidFill>
                  <a:schemeClr val="lt1"/>
                </a:solidFill>
              </a:defRPr>
            </a:lvl3pPr>
            <a:lvl4pPr lvl="3" rtl="0">
              <a:spcBef>
                <a:spcPts val="0"/>
              </a:spcBef>
              <a:buClr>
                <a:schemeClr val="lt1"/>
              </a:buClr>
              <a:buSzPts val="6800"/>
              <a:buNone/>
              <a:defRPr sz="6800">
                <a:solidFill>
                  <a:schemeClr val="lt1"/>
                </a:solidFill>
              </a:defRPr>
            </a:lvl4pPr>
            <a:lvl5pPr lvl="4" rtl="0">
              <a:spcBef>
                <a:spcPts val="0"/>
              </a:spcBef>
              <a:buClr>
                <a:schemeClr val="lt1"/>
              </a:buClr>
              <a:buSzPts val="6800"/>
              <a:buNone/>
              <a:defRPr sz="6800">
                <a:solidFill>
                  <a:schemeClr val="lt1"/>
                </a:solidFill>
              </a:defRPr>
            </a:lvl5pPr>
            <a:lvl6pPr lvl="5" rtl="0">
              <a:spcBef>
                <a:spcPts val="0"/>
              </a:spcBef>
              <a:buClr>
                <a:schemeClr val="lt1"/>
              </a:buClr>
              <a:buSzPts val="6800"/>
              <a:buNone/>
              <a:defRPr sz="6800">
                <a:solidFill>
                  <a:schemeClr val="lt1"/>
                </a:solidFill>
              </a:defRPr>
            </a:lvl6pPr>
            <a:lvl7pPr lvl="6" rtl="0">
              <a:spcBef>
                <a:spcPts val="0"/>
              </a:spcBef>
              <a:buClr>
                <a:schemeClr val="lt1"/>
              </a:buClr>
              <a:buSzPts val="6800"/>
              <a:buNone/>
              <a:defRPr sz="6800">
                <a:solidFill>
                  <a:schemeClr val="lt1"/>
                </a:solidFill>
              </a:defRPr>
            </a:lvl7pPr>
            <a:lvl8pPr lvl="7" rtl="0">
              <a:spcBef>
                <a:spcPts val="0"/>
              </a:spcBef>
              <a:buClr>
                <a:schemeClr val="lt1"/>
              </a:buClr>
              <a:buSzPts val="6800"/>
              <a:buNone/>
              <a:defRPr sz="6800">
                <a:solidFill>
                  <a:schemeClr val="lt1"/>
                </a:solidFill>
              </a:defRPr>
            </a:lvl8pPr>
            <a:lvl9pPr lvl="8" rtl="0">
              <a:spcBef>
                <a:spcPts val="0"/>
              </a:spcBef>
              <a:buClr>
                <a:schemeClr val="lt1"/>
              </a:buClr>
              <a:buSzPts val="6800"/>
              <a:buNone/>
              <a:defRPr sz="6800">
                <a:solidFill>
                  <a:schemeClr val="lt1"/>
                </a:solidFill>
              </a:defRPr>
            </a:lvl9pPr>
          </a:lstStyle>
          <a:p/>
        </p:txBody>
      </p:sp>
      <p:sp>
        <p:nvSpPr>
          <p:cNvPr id="153" name="Shape 1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56" name="Shape 156"/>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60" name="Shape 160"/>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1" name="Shape 161"/>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2" name="Shape 1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65" name="Shape 16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66" name="Shape 166"/>
        <p:cNvGrpSpPr/>
        <p:nvPr/>
      </p:nvGrpSpPr>
      <p:grpSpPr>
        <a:xfrm>
          <a:off x="0" y="0"/>
          <a:ext cx="0" cy="0"/>
          <a:chOff x="0" y="0"/>
          <a:chExt cx="0" cy="0"/>
        </a:xfrm>
      </p:grpSpPr>
      <p:sp>
        <p:nvSpPr>
          <p:cNvPr id="167" name="Shape 167"/>
          <p:cNvSpPr txBox="1"/>
          <p:nvPr>
            <p:ph type="title"/>
          </p:nvPr>
        </p:nvSpPr>
        <p:spPr>
          <a:xfrm>
            <a:off x="311700" y="6318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168" name="Shape 168"/>
          <p:cNvSpPr txBox="1"/>
          <p:nvPr>
            <p:ph idx="1" type="body"/>
          </p:nvPr>
        </p:nvSpPr>
        <p:spPr>
          <a:xfrm>
            <a:off x="311700" y="1490875"/>
            <a:ext cx="2808000" cy="30780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9" name="Shape 1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490250" y="526350"/>
            <a:ext cx="5683800" cy="40908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73" name="Shape 173"/>
        <p:cNvGrpSpPr/>
        <p:nvPr/>
      </p:nvGrpSpPr>
      <p:grpSpPr>
        <a:xfrm>
          <a:off x="0" y="0"/>
          <a:ext cx="0" cy="0"/>
          <a:chOff x="0" y="0"/>
          <a:chExt cx="0" cy="0"/>
        </a:xfrm>
      </p:grpSpPr>
      <p:sp>
        <p:nvSpPr>
          <p:cNvPr id="174" name="Shape 174"/>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75" name="Shape 175"/>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176" name="Shape 176"/>
          <p:cNvSpPr txBox="1"/>
          <p:nvPr>
            <p:ph type="title"/>
          </p:nvPr>
        </p:nvSpPr>
        <p:spPr>
          <a:xfrm>
            <a:off x="265500" y="1375599"/>
            <a:ext cx="4045200" cy="1551900"/>
          </a:xfrm>
          <a:prstGeom prst="rect">
            <a:avLst/>
          </a:prstGeom>
        </p:spPr>
        <p:txBody>
          <a:bodyPr anchorCtr="0" anchor="b" bIns="91425" lIns="91425" rIns="91425" wrap="square" tIns="91425"/>
          <a:lstStyle>
            <a:lvl1pPr lvl="0" rtl="0" algn="ctr">
              <a:spcBef>
                <a:spcPts val="0"/>
              </a:spcBef>
              <a:buSzPts val="3800"/>
              <a:buNone/>
              <a:defRPr sz="3800"/>
            </a:lvl1pPr>
            <a:lvl2pPr lvl="1" rtl="0" algn="ctr">
              <a:spcBef>
                <a:spcPts val="0"/>
              </a:spcBef>
              <a:buSzPts val="3800"/>
              <a:buNone/>
              <a:defRPr sz="3800"/>
            </a:lvl2pPr>
            <a:lvl3pPr lvl="2" rtl="0" algn="ctr">
              <a:spcBef>
                <a:spcPts val="0"/>
              </a:spcBef>
              <a:buSzPts val="3800"/>
              <a:buNone/>
              <a:defRPr sz="3800"/>
            </a:lvl3pPr>
            <a:lvl4pPr lvl="3" rtl="0" algn="ctr">
              <a:spcBef>
                <a:spcPts val="0"/>
              </a:spcBef>
              <a:buSzPts val="3800"/>
              <a:buNone/>
              <a:defRPr sz="3800"/>
            </a:lvl4pPr>
            <a:lvl5pPr lvl="4" rtl="0" algn="ctr">
              <a:spcBef>
                <a:spcPts val="0"/>
              </a:spcBef>
              <a:buSzPts val="3800"/>
              <a:buNone/>
              <a:defRPr sz="3800"/>
            </a:lvl5pPr>
            <a:lvl6pPr lvl="5" rtl="0" algn="ctr">
              <a:spcBef>
                <a:spcPts val="0"/>
              </a:spcBef>
              <a:buSzPts val="3800"/>
              <a:buNone/>
              <a:defRPr sz="3800"/>
            </a:lvl6pPr>
            <a:lvl7pPr lvl="6" rtl="0" algn="ctr">
              <a:spcBef>
                <a:spcPts val="0"/>
              </a:spcBef>
              <a:buSzPts val="3800"/>
              <a:buNone/>
              <a:defRPr sz="3800"/>
            </a:lvl7pPr>
            <a:lvl8pPr lvl="7" rtl="0" algn="ctr">
              <a:spcBef>
                <a:spcPts val="0"/>
              </a:spcBef>
              <a:buSzPts val="3800"/>
              <a:buNone/>
              <a:defRPr sz="3800"/>
            </a:lvl8pPr>
            <a:lvl9pPr lvl="8" rtl="0" algn="ctr">
              <a:spcBef>
                <a:spcPts val="0"/>
              </a:spcBef>
              <a:buSzPts val="3800"/>
              <a:buNone/>
              <a:defRPr sz="3800"/>
            </a:lvl9pPr>
          </a:lstStyle>
          <a:p/>
        </p:txBody>
      </p:sp>
      <p:sp>
        <p:nvSpPr>
          <p:cNvPr id="177" name="Shape 177"/>
          <p:cNvSpPr txBox="1"/>
          <p:nvPr>
            <p:ph idx="1" type="subTitle"/>
          </p:nvPr>
        </p:nvSpPr>
        <p:spPr>
          <a:xfrm>
            <a:off x="265500" y="2981125"/>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8" name="Shape 178"/>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179" name="Shape 1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80" name="Shape 180"/>
        <p:cNvGrpSpPr/>
        <p:nvPr/>
      </p:nvGrpSpPr>
      <p:grpSpPr>
        <a:xfrm>
          <a:off x="0" y="0"/>
          <a:ext cx="0" cy="0"/>
          <a:chOff x="0" y="0"/>
          <a:chExt cx="0" cy="0"/>
        </a:xfrm>
      </p:grpSpPr>
      <p:sp>
        <p:nvSpPr>
          <p:cNvPr id="181" name="Shape 181"/>
          <p:cNvSpPr txBox="1"/>
          <p:nvPr>
            <p:ph idx="1" type="body"/>
          </p:nvPr>
        </p:nvSpPr>
        <p:spPr>
          <a:xfrm>
            <a:off x="319500" y="42337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82" name="Shape 18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83" name="Shape 183"/>
        <p:cNvGrpSpPr/>
        <p:nvPr/>
      </p:nvGrpSpPr>
      <p:grpSpPr>
        <a:xfrm>
          <a:off x="0" y="0"/>
          <a:ext cx="0" cy="0"/>
          <a:chOff x="0" y="0"/>
          <a:chExt cx="0" cy="0"/>
        </a:xfrm>
      </p:grpSpPr>
      <p:sp>
        <p:nvSpPr>
          <p:cNvPr id="184" name="Shape 184"/>
          <p:cNvSpPr txBox="1"/>
          <p:nvPr>
            <p:ph type="title"/>
          </p:nvPr>
        </p:nvSpPr>
        <p:spPr>
          <a:xfrm>
            <a:off x="311700" y="1167925"/>
            <a:ext cx="8520600" cy="1980000"/>
          </a:xfrm>
          <a:prstGeom prst="rect">
            <a:avLst/>
          </a:prstGeom>
        </p:spPr>
        <p:txBody>
          <a:bodyPr anchorCtr="0" anchor="ctr" bIns="91425" lIns="91425" rIns="91425" wrap="square" tIns="91425"/>
          <a:lstStyle>
            <a:lvl1pPr lvl="0" rtl="0" algn="ctr">
              <a:spcBef>
                <a:spcPts val="0"/>
              </a:spcBef>
              <a:buClr>
                <a:schemeClr val="dk1"/>
              </a:buClr>
              <a:buSzPts val="11000"/>
              <a:buNone/>
              <a:defRPr sz="11000">
                <a:solidFill>
                  <a:schemeClr val="dk1"/>
                </a:solidFill>
              </a:defRPr>
            </a:lvl1pPr>
            <a:lvl2pPr lvl="1" rtl="0" algn="ctr">
              <a:spcBef>
                <a:spcPts val="0"/>
              </a:spcBef>
              <a:buClr>
                <a:schemeClr val="dk1"/>
              </a:buClr>
              <a:buSzPts val="11000"/>
              <a:buNone/>
              <a:defRPr sz="11000">
                <a:solidFill>
                  <a:schemeClr val="dk1"/>
                </a:solidFill>
              </a:defRPr>
            </a:lvl2pPr>
            <a:lvl3pPr lvl="2" rtl="0" algn="ctr">
              <a:spcBef>
                <a:spcPts val="0"/>
              </a:spcBef>
              <a:buClr>
                <a:schemeClr val="dk1"/>
              </a:buClr>
              <a:buSzPts val="11000"/>
              <a:buNone/>
              <a:defRPr sz="11000">
                <a:solidFill>
                  <a:schemeClr val="dk1"/>
                </a:solidFill>
              </a:defRPr>
            </a:lvl3pPr>
            <a:lvl4pPr lvl="3" rtl="0" algn="ctr">
              <a:spcBef>
                <a:spcPts val="0"/>
              </a:spcBef>
              <a:buClr>
                <a:schemeClr val="dk1"/>
              </a:buClr>
              <a:buSzPts val="11000"/>
              <a:buNone/>
              <a:defRPr sz="11000">
                <a:solidFill>
                  <a:schemeClr val="dk1"/>
                </a:solidFill>
              </a:defRPr>
            </a:lvl4pPr>
            <a:lvl5pPr lvl="4" rtl="0" algn="ctr">
              <a:spcBef>
                <a:spcPts val="0"/>
              </a:spcBef>
              <a:buClr>
                <a:schemeClr val="dk1"/>
              </a:buClr>
              <a:buSzPts val="11000"/>
              <a:buNone/>
              <a:defRPr sz="11000">
                <a:solidFill>
                  <a:schemeClr val="dk1"/>
                </a:solidFill>
              </a:defRPr>
            </a:lvl5pPr>
            <a:lvl6pPr lvl="5" rtl="0" algn="ctr">
              <a:spcBef>
                <a:spcPts val="0"/>
              </a:spcBef>
              <a:buClr>
                <a:schemeClr val="dk1"/>
              </a:buClr>
              <a:buSzPts val="11000"/>
              <a:buNone/>
              <a:defRPr sz="11000">
                <a:solidFill>
                  <a:schemeClr val="dk1"/>
                </a:solidFill>
              </a:defRPr>
            </a:lvl6pPr>
            <a:lvl7pPr lvl="6" rtl="0" algn="ctr">
              <a:spcBef>
                <a:spcPts val="0"/>
              </a:spcBef>
              <a:buClr>
                <a:schemeClr val="dk1"/>
              </a:buClr>
              <a:buSzPts val="11000"/>
              <a:buNone/>
              <a:defRPr sz="11000">
                <a:solidFill>
                  <a:schemeClr val="dk1"/>
                </a:solidFill>
              </a:defRPr>
            </a:lvl7pPr>
            <a:lvl8pPr lvl="7" rtl="0" algn="ctr">
              <a:spcBef>
                <a:spcPts val="0"/>
              </a:spcBef>
              <a:buClr>
                <a:schemeClr val="dk1"/>
              </a:buClr>
              <a:buSzPts val="11000"/>
              <a:buNone/>
              <a:defRPr sz="11000">
                <a:solidFill>
                  <a:schemeClr val="dk1"/>
                </a:solidFill>
              </a:defRPr>
            </a:lvl8pPr>
            <a:lvl9pPr lvl="8" rtl="0" algn="ctr">
              <a:spcBef>
                <a:spcPts val="0"/>
              </a:spcBef>
              <a:buClr>
                <a:schemeClr val="dk1"/>
              </a:buClr>
              <a:buSzPts val="11000"/>
              <a:buNone/>
              <a:defRPr sz="11000">
                <a:solidFill>
                  <a:schemeClr val="dk1"/>
                </a:solidFill>
              </a:defRPr>
            </a:lvl9pPr>
          </a:lstStyle>
          <a:p/>
        </p:txBody>
      </p:sp>
      <p:sp>
        <p:nvSpPr>
          <p:cNvPr id="185" name="Shape 185"/>
          <p:cNvSpPr txBox="1"/>
          <p:nvPr>
            <p:ph idx="1" type="body"/>
          </p:nvPr>
        </p:nvSpPr>
        <p:spPr>
          <a:xfrm>
            <a:off x="311700" y="3224250"/>
            <a:ext cx="85206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86" name="Shape 1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87" name="Shape 187"/>
        <p:cNvGrpSpPr/>
        <p:nvPr/>
      </p:nvGrpSpPr>
      <p:grpSpPr>
        <a:xfrm>
          <a:off x="0" y="0"/>
          <a:ext cx="0" cy="0"/>
          <a:chOff x="0" y="0"/>
          <a:chExt cx="0" cy="0"/>
        </a:xfrm>
      </p:grpSpPr>
      <p:sp>
        <p:nvSpPr>
          <p:cNvPr id="188" name="Shape 1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algn="ctr">
              <a:spcBef>
                <a:spcPts val="0"/>
              </a:spcBef>
              <a:buClr>
                <a:schemeClr val="dk1"/>
              </a:buClr>
              <a:buSzPts val="3600"/>
              <a:buNone/>
              <a:defRPr sz="3600">
                <a:solidFill>
                  <a:schemeClr val="dk1"/>
                </a:solidFill>
              </a:defRPr>
            </a:lvl1pPr>
            <a:lvl2pPr lvl="1" algn="ctr">
              <a:spcBef>
                <a:spcPts val="0"/>
              </a:spcBef>
              <a:buClr>
                <a:schemeClr val="dk1"/>
              </a:buClr>
              <a:buSzPts val="3600"/>
              <a:buNone/>
              <a:defRPr sz="3600">
                <a:solidFill>
                  <a:schemeClr val="dk1"/>
                </a:solidFill>
              </a:defRPr>
            </a:lvl2pPr>
            <a:lvl3pPr lvl="2" algn="ctr">
              <a:spcBef>
                <a:spcPts val="0"/>
              </a:spcBef>
              <a:buClr>
                <a:schemeClr val="dk1"/>
              </a:buClr>
              <a:buSzPts val="3600"/>
              <a:buNone/>
              <a:defRPr sz="3600">
                <a:solidFill>
                  <a:schemeClr val="dk1"/>
                </a:solidFill>
              </a:defRPr>
            </a:lvl3pPr>
            <a:lvl4pPr lvl="3" algn="ctr">
              <a:spcBef>
                <a:spcPts val="0"/>
              </a:spcBef>
              <a:buClr>
                <a:schemeClr val="dk1"/>
              </a:buClr>
              <a:buSzPts val="3600"/>
              <a:buNone/>
              <a:defRPr sz="3600">
                <a:solidFill>
                  <a:schemeClr val="dk1"/>
                </a:solidFill>
              </a:defRPr>
            </a:lvl4pPr>
            <a:lvl5pPr lvl="4" algn="ctr">
              <a:spcBef>
                <a:spcPts val="0"/>
              </a:spcBef>
              <a:buClr>
                <a:schemeClr val="dk1"/>
              </a:buClr>
              <a:buSzPts val="3600"/>
              <a:buNone/>
              <a:defRPr sz="3600">
                <a:solidFill>
                  <a:schemeClr val="dk1"/>
                </a:solidFill>
              </a:defRPr>
            </a:lvl5pPr>
            <a:lvl6pPr lvl="5" algn="ctr">
              <a:spcBef>
                <a:spcPts val="0"/>
              </a:spcBef>
              <a:buClr>
                <a:schemeClr val="dk1"/>
              </a:buClr>
              <a:buSzPts val="3600"/>
              <a:buNone/>
              <a:defRPr sz="3600">
                <a:solidFill>
                  <a:schemeClr val="dk1"/>
                </a:solidFill>
              </a:defRPr>
            </a:lvl6pPr>
            <a:lvl7pPr lvl="6" algn="ctr">
              <a:spcBef>
                <a:spcPts val="0"/>
              </a:spcBef>
              <a:buClr>
                <a:schemeClr val="dk1"/>
              </a:buClr>
              <a:buSzPts val="3600"/>
              <a:buNone/>
              <a:defRPr sz="3600">
                <a:solidFill>
                  <a:schemeClr val="dk1"/>
                </a:solidFill>
              </a:defRPr>
            </a:lvl7pPr>
            <a:lvl8pPr lvl="7" algn="ctr">
              <a:spcBef>
                <a:spcPts val="0"/>
              </a:spcBef>
              <a:buClr>
                <a:schemeClr val="dk1"/>
              </a:buClr>
              <a:buSzPts val="3600"/>
              <a:buNone/>
              <a:defRPr sz="3600">
                <a:solidFill>
                  <a:schemeClr val="dk1"/>
                </a:solidFill>
              </a:defRPr>
            </a:lvl8pPr>
            <a:lvl9pPr lvl="8" algn="ctr">
              <a:spcBef>
                <a:spcPts val="0"/>
              </a:spcBef>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4.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0" name="Shape 70"/>
          <p:cNvSpPr txBox="1"/>
          <p:nvPr>
            <p:ph idx="1" type="body"/>
          </p:nvPr>
        </p:nvSpPr>
        <p:spPr>
          <a:xfrm>
            <a:off x="311700" y="1234075"/>
            <a:ext cx="8520600" cy="33348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lvl="1"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lvl="2"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lvl="3"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lvl="4"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lvl="5"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lvl="6"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lvl="7"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lvl="8"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71" name="Shape 71"/>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Playfair Display"/>
                <a:ea typeface="Playfair Display"/>
                <a:cs typeface="Playfair Display"/>
                <a:sym typeface="Playfair Display"/>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44" name="Shape 144"/>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45" name="Shape 145"/>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github.com/DanburyAI/TensorFlow-Workshop-March-2017/blob/master/1_Introduction/Beginner%20MNIST.ipynb" TargetMode="External"/><Relationship Id="rId4" Type="http://schemas.openxmlformats.org/officeDocument/2006/relationships/hyperlink" Target="https://github.com/DanburyAI/TensorFlow-Workshop-March-2017/blob/master/2_going%20depp/Deep%20MNIST%20for%20Experts.ipynb"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tflearn.org/examples/" TargetMode="External"/><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github.com/DanburyAI/TensorFlow-Examples" TargetMode="External"/><Relationship Id="rId4" Type="http://schemas.openxmlformats.org/officeDocument/2006/relationships/hyperlink" Target="https://github.com/DanburyAI/TensorFlow-Examples" TargetMode="External"/><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kaggle.com/c/titanic" TargetMode="External"/><Relationship Id="rId4" Type="http://schemas.openxmlformats.org/officeDocument/2006/relationships/image" Target="../media/image4.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https://bitly.com/AS-S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docs.google.com/presentation/d/1r9rdWVj0xYluiMjUDBP88dj8hMgA7LywqQXp6WtciGA/edit?usp=sharin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www.continuum.io/downloads" TargetMode="External"/><Relationship Id="rId4" Type="http://schemas.openxmlformats.org/officeDocument/2006/relationships/hyperlink" Target="https://conda.io/miniconda.html" TargetMode="External"/><Relationship Id="rId5" Type="http://schemas.openxmlformats.org/officeDocument/2006/relationships/hyperlink" Target="http://www.heatonresearch.com/2017/01/01/tensorflow-windows-gpu.html" TargetMode="External"/><Relationship Id="rId6" Type="http://schemas.openxmlformats.org/officeDocument/2006/relationships/hyperlink" Target="https://developer.nvidia.com/cuda-downloads" TargetMode="External"/><Relationship Id="rId7" Type="http://schemas.openxmlformats.org/officeDocument/2006/relationships/hyperlink" Target="https://www.jetbrains.com/pycharm/download/" TargetMode="External"/><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hyperlink" Target="https://medium.com/@karpathy/yes-you-should-understand-backprop-e2f06eab496b#.ubi6gzzb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2" name="Shape 192"/>
        <p:cNvGrpSpPr/>
        <p:nvPr/>
      </p:nvGrpSpPr>
      <p:grpSpPr>
        <a:xfrm>
          <a:off x="0" y="0"/>
          <a:ext cx="0" cy="0"/>
          <a:chOff x="0" y="0"/>
          <a:chExt cx="0" cy="0"/>
        </a:xfrm>
      </p:grpSpPr>
      <p:pic>
        <p:nvPicPr>
          <p:cNvPr descr="sbeb_franceair.png" id="193" name="Shape 193"/>
          <p:cNvPicPr preferRelativeResize="0"/>
          <p:nvPr/>
        </p:nvPicPr>
        <p:blipFill>
          <a:blip r:embed="rId3">
            <a:alphaModFix amt="69000"/>
          </a:blip>
          <a:stretch>
            <a:fillRect/>
          </a:stretch>
        </p:blipFill>
        <p:spPr>
          <a:xfrm rot="10800000">
            <a:off x="2" y="1525025"/>
            <a:ext cx="4071400" cy="3618476"/>
          </a:xfrm>
          <a:prstGeom prst="rect">
            <a:avLst/>
          </a:prstGeom>
          <a:noFill/>
          <a:ln>
            <a:noFill/>
          </a:ln>
        </p:spPr>
      </p:pic>
      <p:pic>
        <p:nvPicPr>
          <p:cNvPr descr="sbeb_franceair.png" id="194" name="Shape 194"/>
          <p:cNvPicPr preferRelativeResize="0"/>
          <p:nvPr/>
        </p:nvPicPr>
        <p:blipFill>
          <a:blip r:embed="rId4">
            <a:alphaModFix amt="67000"/>
          </a:blip>
          <a:stretch>
            <a:fillRect/>
          </a:stretch>
        </p:blipFill>
        <p:spPr>
          <a:xfrm>
            <a:off x="5072602" y="0"/>
            <a:ext cx="4071400" cy="3618476"/>
          </a:xfrm>
          <a:prstGeom prst="rect">
            <a:avLst/>
          </a:prstGeom>
          <a:noFill/>
          <a:ln>
            <a:noFill/>
          </a:ln>
        </p:spPr>
      </p:pic>
      <p:pic>
        <p:nvPicPr>
          <p:cNvPr descr="sbeb_franceair.png" id="195" name="Shape 195"/>
          <p:cNvPicPr preferRelativeResize="0"/>
          <p:nvPr/>
        </p:nvPicPr>
        <p:blipFill>
          <a:blip r:embed="rId4">
            <a:alphaModFix amt="37000"/>
          </a:blip>
          <a:stretch>
            <a:fillRect/>
          </a:stretch>
        </p:blipFill>
        <p:spPr>
          <a:xfrm rot="5400000">
            <a:off x="5299052" y="1298550"/>
            <a:ext cx="4071400" cy="3618476"/>
          </a:xfrm>
          <a:prstGeom prst="rect">
            <a:avLst/>
          </a:prstGeom>
          <a:noFill/>
          <a:ln>
            <a:noFill/>
          </a:ln>
        </p:spPr>
      </p:pic>
      <p:pic>
        <p:nvPicPr>
          <p:cNvPr descr="sbeb_franceair.png" id="196" name="Shape 196"/>
          <p:cNvPicPr preferRelativeResize="0"/>
          <p:nvPr/>
        </p:nvPicPr>
        <p:blipFill>
          <a:blip r:embed="rId3">
            <a:alphaModFix amt="40000"/>
          </a:blip>
          <a:stretch>
            <a:fillRect/>
          </a:stretch>
        </p:blipFill>
        <p:spPr>
          <a:xfrm rot="-5400000">
            <a:off x="-226473" y="226450"/>
            <a:ext cx="4071400" cy="3618476"/>
          </a:xfrm>
          <a:prstGeom prst="rect">
            <a:avLst/>
          </a:prstGeom>
          <a:noFill/>
          <a:ln>
            <a:noFill/>
          </a:ln>
        </p:spPr>
      </p:pic>
      <p:sp>
        <p:nvSpPr>
          <p:cNvPr id="197" name="Shape 197"/>
          <p:cNvSpPr txBox="1"/>
          <p:nvPr>
            <p:ph idx="4294967295" type="subTitle"/>
          </p:nvPr>
        </p:nvSpPr>
        <p:spPr>
          <a:xfrm>
            <a:off x="2482800" y="3278800"/>
            <a:ext cx="4178400" cy="792600"/>
          </a:xfrm>
          <a:prstGeom prst="rect">
            <a:avLst/>
          </a:prstGeom>
        </p:spPr>
        <p:txBody>
          <a:bodyPr anchorCtr="0" anchor="t" bIns="91425" lIns="91425" rIns="91425" wrap="square" tIns="91425">
            <a:noAutofit/>
          </a:bodyPr>
          <a:lstStyle/>
          <a:p>
            <a:pPr indent="0" lvl="0" marL="0" rtl="0">
              <a:spcBef>
                <a:spcPts val="0"/>
              </a:spcBef>
              <a:buNone/>
            </a:pPr>
            <a:r>
              <a:rPr lang="en" sz="6000">
                <a:solidFill>
                  <a:srgbClr val="A61C00"/>
                </a:solidFill>
              </a:rPr>
              <a:t>Danbury AI</a:t>
            </a:r>
          </a:p>
        </p:txBody>
      </p:sp>
      <p:pic>
        <p:nvPicPr>
          <p:cNvPr descr="daiSmall.png" id="198" name="Shape 198"/>
          <p:cNvPicPr preferRelativeResize="0"/>
          <p:nvPr/>
        </p:nvPicPr>
        <p:blipFill>
          <a:blip r:embed="rId5">
            <a:alphaModFix/>
          </a:blip>
          <a:stretch>
            <a:fillRect/>
          </a:stretch>
        </p:blipFill>
        <p:spPr>
          <a:xfrm>
            <a:off x="3076575" y="518525"/>
            <a:ext cx="2990850" cy="293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8" name="Shape 268"/>
        <p:cNvGrpSpPr/>
        <p:nvPr/>
      </p:nvGrpSpPr>
      <p:grpSpPr>
        <a:xfrm>
          <a:off x="0" y="0"/>
          <a:ext cx="0" cy="0"/>
          <a:chOff x="0" y="0"/>
          <a:chExt cx="0" cy="0"/>
        </a:xfrm>
      </p:grpSpPr>
      <p:sp>
        <p:nvSpPr>
          <p:cNvPr id="269" name="Shape 269"/>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Beginner MNIST and Deep MNIST</a:t>
            </a:r>
          </a:p>
        </p:txBody>
      </p:sp>
      <p:sp>
        <p:nvSpPr>
          <p:cNvPr id="270" name="Shape 270"/>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buSzPts val="1400"/>
              <a:buChar char="●"/>
            </a:pPr>
            <a:r>
              <a:rPr lang="en"/>
              <a:t>From Danbury AI TF Workshop repo ( jupiter notebooks )</a:t>
            </a:r>
          </a:p>
          <a:p>
            <a:pPr indent="-317500" lvl="1" marL="914400" rtl="0">
              <a:spcBef>
                <a:spcPts val="0"/>
              </a:spcBef>
              <a:buSzPts val="1400"/>
              <a:buChar char="○"/>
            </a:pPr>
            <a:r>
              <a:rPr lang="en" u="sng">
                <a:solidFill>
                  <a:schemeClr val="hlink"/>
                </a:solidFill>
                <a:hlinkClick r:id="rId3"/>
              </a:rPr>
              <a:t>Beginner MNIST</a:t>
            </a:r>
          </a:p>
          <a:p>
            <a:pPr indent="-317500" lvl="1" marL="914400" rtl="0">
              <a:spcBef>
                <a:spcPts val="0"/>
              </a:spcBef>
              <a:buSzPts val="1400"/>
              <a:buChar char="○"/>
            </a:pPr>
            <a:r>
              <a:rPr lang="en" u="sng">
                <a:solidFill>
                  <a:schemeClr val="hlink"/>
                </a:solidFill>
                <a:hlinkClick r:id="rId4"/>
              </a:rPr>
              <a:t>Deep MNIST</a:t>
            </a:r>
          </a:p>
          <a:p>
            <a:pPr indent="0" lvl="0" marL="0" rtl="0">
              <a:spcBef>
                <a:spcPts val="0"/>
              </a:spcBef>
              <a:buNone/>
            </a:pPr>
            <a:r>
              <a:t/>
            </a:r>
            <a:endParaRPr/>
          </a:p>
        </p:txBody>
      </p:sp>
      <p:pic>
        <p:nvPicPr>
          <p:cNvPr id="271" name="Shape 271"/>
          <p:cNvPicPr preferRelativeResize="0"/>
          <p:nvPr/>
        </p:nvPicPr>
        <p:blipFill>
          <a:blip r:embed="rId5">
            <a:alphaModFix/>
          </a:blip>
          <a:stretch>
            <a:fillRect/>
          </a:stretch>
        </p:blipFill>
        <p:spPr>
          <a:xfrm>
            <a:off x="7915475" y="4064362"/>
            <a:ext cx="986750" cy="986725"/>
          </a:xfrm>
          <a:prstGeom prst="rect">
            <a:avLst/>
          </a:prstGeom>
          <a:noFill/>
          <a:ln>
            <a:noFill/>
          </a:ln>
        </p:spPr>
      </p:pic>
      <p:pic>
        <p:nvPicPr>
          <p:cNvPr id="272" name="Shape 272"/>
          <p:cNvPicPr preferRelativeResize="0"/>
          <p:nvPr/>
        </p:nvPicPr>
        <p:blipFill>
          <a:blip r:embed="rId6">
            <a:alphaModFix/>
          </a:blip>
          <a:stretch>
            <a:fillRect/>
          </a:stretch>
        </p:blipFill>
        <p:spPr>
          <a:xfrm>
            <a:off x="472850" y="2192924"/>
            <a:ext cx="4663375" cy="2613225"/>
          </a:xfrm>
          <a:prstGeom prst="rect">
            <a:avLst/>
          </a:prstGeom>
          <a:noFill/>
          <a:ln>
            <a:noFill/>
          </a:ln>
        </p:spPr>
      </p:pic>
      <p:pic>
        <p:nvPicPr>
          <p:cNvPr id="273" name="Shape 273"/>
          <p:cNvPicPr preferRelativeResize="0"/>
          <p:nvPr/>
        </p:nvPicPr>
        <p:blipFill>
          <a:blip r:embed="rId7">
            <a:alphaModFix/>
          </a:blip>
          <a:stretch>
            <a:fillRect/>
          </a:stretch>
        </p:blipFill>
        <p:spPr>
          <a:xfrm>
            <a:off x="5387475" y="1834525"/>
            <a:ext cx="3254776" cy="17636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77" name="Shape 277"/>
        <p:cNvGrpSpPr/>
        <p:nvPr/>
      </p:nvGrpSpPr>
      <p:grpSpPr>
        <a:xfrm>
          <a:off x="0" y="0"/>
          <a:ext cx="0" cy="0"/>
          <a:chOff x="0" y="0"/>
          <a:chExt cx="0" cy="0"/>
        </a:xfrm>
      </p:grpSpPr>
      <p:sp>
        <p:nvSpPr>
          <p:cNvPr id="278" name="Shape 278"/>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TF Learn</a:t>
            </a:r>
          </a:p>
        </p:txBody>
      </p:sp>
      <p:sp>
        <p:nvSpPr>
          <p:cNvPr id="279" name="Shape 279"/>
          <p:cNvSpPr txBox="1"/>
          <p:nvPr/>
        </p:nvSpPr>
        <p:spPr>
          <a:xfrm>
            <a:off x="303400" y="4313850"/>
            <a:ext cx="8520600" cy="409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3600" u="sng">
                <a:solidFill>
                  <a:schemeClr val="hlink"/>
                </a:solidFill>
                <a:hlinkClick r:id="rId3"/>
              </a:rPr>
              <a:t>http://tflearn.org/examples/</a:t>
            </a:r>
          </a:p>
        </p:txBody>
      </p:sp>
      <p:pic>
        <p:nvPicPr>
          <p:cNvPr id="280" name="Shape 280"/>
          <p:cNvPicPr preferRelativeResize="0"/>
          <p:nvPr/>
        </p:nvPicPr>
        <p:blipFill>
          <a:blip r:embed="rId4">
            <a:alphaModFix/>
          </a:blip>
          <a:stretch>
            <a:fillRect/>
          </a:stretch>
        </p:blipFill>
        <p:spPr>
          <a:xfrm>
            <a:off x="7915475" y="4064362"/>
            <a:ext cx="986750" cy="986725"/>
          </a:xfrm>
          <a:prstGeom prst="rect">
            <a:avLst/>
          </a:prstGeom>
          <a:noFill/>
          <a:ln>
            <a:noFill/>
          </a:ln>
        </p:spPr>
      </p:pic>
      <p:pic>
        <p:nvPicPr>
          <p:cNvPr descr="2017-03-07 (3).png" id="281" name="Shape 281"/>
          <p:cNvPicPr preferRelativeResize="0"/>
          <p:nvPr/>
        </p:nvPicPr>
        <p:blipFill>
          <a:blip r:embed="rId5">
            <a:alphaModFix/>
          </a:blip>
          <a:stretch>
            <a:fillRect/>
          </a:stretch>
        </p:blipFill>
        <p:spPr>
          <a:xfrm>
            <a:off x="475925" y="1106463"/>
            <a:ext cx="3224197" cy="2957875"/>
          </a:xfrm>
          <a:prstGeom prst="rect">
            <a:avLst/>
          </a:prstGeom>
          <a:noFill/>
          <a:ln cap="flat" cmpd="sng" w="9525">
            <a:solidFill>
              <a:srgbClr val="000000"/>
            </a:solidFill>
            <a:prstDash val="solid"/>
            <a:round/>
            <a:headEnd len="med" w="med" type="none"/>
            <a:tailEnd len="med" w="med" type="none"/>
          </a:ln>
        </p:spPr>
      </p:pic>
      <p:pic>
        <p:nvPicPr>
          <p:cNvPr descr="2017-03-07 (4).png" id="282" name="Shape 282"/>
          <p:cNvPicPr preferRelativeResize="0"/>
          <p:nvPr/>
        </p:nvPicPr>
        <p:blipFill>
          <a:blip r:embed="rId6">
            <a:alphaModFix/>
          </a:blip>
          <a:stretch>
            <a:fillRect/>
          </a:stretch>
        </p:blipFill>
        <p:spPr>
          <a:xfrm>
            <a:off x="3852522" y="1203575"/>
            <a:ext cx="4365758" cy="2708387"/>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TensorFlow Implementations</a:t>
            </a:r>
          </a:p>
        </p:txBody>
      </p:sp>
      <p:sp>
        <p:nvSpPr>
          <p:cNvPr id="288" name="Shape 28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0" lvl="0" marL="0" rtl="0" algn="ctr">
              <a:spcBef>
                <a:spcPts val="0"/>
              </a:spcBef>
              <a:buNone/>
            </a:pPr>
            <a:r>
              <a:t/>
            </a:r>
            <a:endParaRPr/>
          </a:p>
          <a:p>
            <a:pPr indent="0" lvl="0" marL="0" rtl="0" algn="ctr">
              <a:spcBef>
                <a:spcPts val="0"/>
              </a:spcBef>
              <a:buNone/>
            </a:pPr>
            <a:r>
              <a:t/>
            </a:r>
            <a:endParaRPr/>
          </a:p>
          <a:p>
            <a:pPr indent="0" lvl="0" marL="0" rtl="0" algn="ctr">
              <a:spcBef>
                <a:spcPts val="0"/>
              </a:spcBef>
              <a:buNone/>
            </a:pPr>
            <a:r>
              <a:rPr lang="en" sz="7200" u="sng">
                <a:solidFill>
                  <a:schemeClr val="hlink"/>
                </a:solidFill>
                <a:hlinkClick r:id="rId3"/>
              </a:rPr>
              <a:t>Great examples.</a:t>
            </a:r>
            <a:r>
              <a:rPr lang="en" u="sng">
                <a:solidFill>
                  <a:schemeClr val="hlink"/>
                </a:solidFill>
                <a:hlinkClick r:id="rId4"/>
              </a:rPr>
              <a:t> </a:t>
            </a:r>
          </a:p>
        </p:txBody>
      </p:sp>
      <p:pic>
        <p:nvPicPr>
          <p:cNvPr id="289" name="Shape 289"/>
          <p:cNvPicPr preferRelativeResize="0"/>
          <p:nvPr/>
        </p:nvPicPr>
        <p:blipFill>
          <a:blip r:embed="rId5">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93" name="Shape 293"/>
        <p:cNvGrpSpPr/>
        <p:nvPr/>
      </p:nvGrpSpPr>
      <p:grpSpPr>
        <a:xfrm>
          <a:off x="0" y="0"/>
          <a:ext cx="0" cy="0"/>
          <a:chOff x="0" y="0"/>
          <a:chExt cx="0" cy="0"/>
        </a:xfrm>
      </p:grpSpPr>
      <p:sp>
        <p:nvSpPr>
          <p:cNvPr id="294" name="Shape 29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Code Jam</a:t>
            </a:r>
          </a:p>
        </p:txBody>
      </p:sp>
      <p:sp>
        <p:nvSpPr>
          <p:cNvPr id="295" name="Shape 295"/>
          <p:cNvSpPr txBox="1"/>
          <p:nvPr/>
        </p:nvSpPr>
        <p:spPr>
          <a:xfrm>
            <a:off x="272475" y="4121875"/>
            <a:ext cx="8520600" cy="7683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rPr lang="en"/>
              <a:t>Goto: </a:t>
            </a:r>
            <a:r>
              <a:rPr lang="en" u="sng">
                <a:solidFill>
                  <a:schemeClr val="hlink"/>
                </a:solidFill>
                <a:hlinkClick r:id="rId3"/>
              </a:rPr>
              <a:t>https://www.kaggle.com/c/titanic</a:t>
            </a:r>
          </a:p>
        </p:txBody>
      </p:sp>
      <p:pic>
        <p:nvPicPr>
          <p:cNvPr id="296" name="Shape 296"/>
          <p:cNvPicPr preferRelativeResize="0"/>
          <p:nvPr/>
        </p:nvPicPr>
        <p:blipFill>
          <a:blip r:embed="rId4">
            <a:alphaModFix/>
          </a:blip>
          <a:stretch>
            <a:fillRect/>
          </a:stretch>
        </p:blipFill>
        <p:spPr>
          <a:xfrm>
            <a:off x="7915475" y="4064362"/>
            <a:ext cx="986750" cy="986725"/>
          </a:xfrm>
          <a:prstGeom prst="rect">
            <a:avLst/>
          </a:prstGeom>
          <a:noFill/>
          <a:ln>
            <a:noFill/>
          </a:ln>
        </p:spPr>
      </p:pic>
      <p:pic>
        <p:nvPicPr>
          <p:cNvPr descr="2017-03-07.png" id="297" name="Shape 297"/>
          <p:cNvPicPr preferRelativeResize="0"/>
          <p:nvPr/>
        </p:nvPicPr>
        <p:blipFill>
          <a:blip r:embed="rId5">
            <a:alphaModFix/>
          </a:blip>
          <a:stretch>
            <a:fillRect/>
          </a:stretch>
        </p:blipFill>
        <p:spPr>
          <a:xfrm>
            <a:off x="3711250" y="1203575"/>
            <a:ext cx="4140602" cy="2765900"/>
          </a:xfrm>
          <a:prstGeom prst="rect">
            <a:avLst/>
          </a:prstGeom>
          <a:noFill/>
          <a:ln>
            <a:noFill/>
          </a:ln>
        </p:spPr>
      </p:pic>
      <p:sp>
        <p:nvSpPr>
          <p:cNvPr id="298" name="Shape 298"/>
          <p:cNvSpPr txBox="1"/>
          <p:nvPr/>
        </p:nvSpPr>
        <p:spPr>
          <a:xfrm>
            <a:off x="626800" y="1204725"/>
            <a:ext cx="3803100" cy="1696800"/>
          </a:xfrm>
          <a:prstGeom prst="rect">
            <a:avLst/>
          </a:prstGeom>
          <a:noFill/>
          <a:ln>
            <a:noFill/>
          </a:ln>
        </p:spPr>
        <p:txBody>
          <a:bodyPr anchorCtr="0" anchor="t" bIns="91425" lIns="91425" rIns="91425" wrap="square" tIns="91425">
            <a:noAutofit/>
          </a:bodyPr>
          <a:lstStyle/>
          <a:p>
            <a:pPr indent="0" lvl="0" marL="0">
              <a:spcBef>
                <a:spcPts val="0"/>
              </a:spcBef>
              <a:buNone/>
            </a:pPr>
            <a:r>
              <a:rPr lang="en" sz="3000">
                <a:solidFill>
                  <a:srgbClr val="38761D"/>
                </a:solidFill>
              </a:rPr>
              <a:t>2224</a:t>
            </a:r>
            <a:r>
              <a:rPr lang="en" sz="3000"/>
              <a:t> Boarded</a:t>
            </a:r>
          </a:p>
          <a:p>
            <a:pPr indent="0" lvl="0" marL="0">
              <a:spcBef>
                <a:spcPts val="0"/>
              </a:spcBef>
              <a:buNone/>
            </a:pPr>
            <a:r>
              <a:rPr lang="en" sz="3000">
                <a:solidFill>
                  <a:srgbClr val="CC0000"/>
                </a:solidFill>
              </a:rPr>
              <a:t>1502</a:t>
            </a:r>
            <a:r>
              <a:rPr lang="en" sz="3000"/>
              <a:t> Dead</a:t>
            </a:r>
          </a:p>
          <a:p>
            <a:pPr indent="0" lvl="0" marL="0">
              <a:spcBef>
                <a:spcPts val="0"/>
              </a:spcBef>
              <a:buNone/>
            </a:pPr>
            <a:r>
              <a:rPr lang="en" sz="3000">
                <a:solidFill>
                  <a:srgbClr val="3C78D8"/>
                </a:solidFill>
              </a:rPr>
              <a:t>722</a:t>
            </a:r>
            <a:r>
              <a:rPr lang="en" sz="3000"/>
              <a:t>   Survived</a:t>
            </a:r>
          </a:p>
          <a:p>
            <a:pPr indent="0" lvl="0" marL="0">
              <a:spcBef>
                <a:spcPts val="0"/>
              </a:spcBef>
              <a:buNone/>
            </a:pPr>
            <a:r>
              <a:t/>
            </a:r>
            <a:endParaRPr/>
          </a:p>
        </p:txBody>
      </p:sp>
      <p:sp>
        <p:nvSpPr>
          <p:cNvPr id="299" name="Shape 299"/>
          <p:cNvSpPr txBox="1"/>
          <p:nvPr/>
        </p:nvSpPr>
        <p:spPr>
          <a:xfrm>
            <a:off x="593800" y="2674075"/>
            <a:ext cx="2654100" cy="4437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sz="3000"/>
              <a:t>Why?</a:t>
            </a:r>
          </a:p>
        </p:txBody>
      </p:sp>
      <p:sp>
        <p:nvSpPr>
          <p:cNvPr id="300" name="Shape 300"/>
          <p:cNvSpPr txBox="1"/>
          <p:nvPr/>
        </p:nvSpPr>
        <p:spPr>
          <a:xfrm>
            <a:off x="166150" y="3117700"/>
            <a:ext cx="3636300" cy="9114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t>P</a:t>
            </a:r>
            <a:r>
              <a:rPr lang="en" sz="1800"/>
              <a:t>redict which passengers survived the tragedy.</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2" name="Shape 202"/>
        <p:cNvGrpSpPr/>
        <p:nvPr/>
      </p:nvGrpSpPr>
      <p:grpSpPr>
        <a:xfrm>
          <a:off x="0" y="0"/>
          <a:ext cx="0" cy="0"/>
          <a:chOff x="0" y="0"/>
          <a:chExt cx="0" cy="0"/>
        </a:xfrm>
      </p:grpSpPr>
      <p:sp>
        <p:nvSpPr>
          <p:cNvPr id="203" name="Shape 203"/>
          <p:cNvSpPr txBox="1"/>
          <p:nvPr>
            <p:ph type="title"/>
          </p:nvPr>
        </p:nvSpPr>
        <p:spPr>
          <a:xfrm>
            <a:off x="1552650" y="367800"/>
            <a:ext cx="6038700" cy="1554000"/>
          </a:xfrm>
          <a:prstGeom prst="rect">
            <a:avLst/>
          </a:prstGeom>
        </p:spPr>
        <p:txBody>
          <a:bodyPr anchorCtr="0" anchor="ctr" bIns="91425" lIns="91425" rIns="91425" wrap="square" tIns="91425">
            <a:noAutofit/>
          </a:bodyPr>
          <a:lstStyle/>
          <a:p>
            <a:pPr indent="0" lvl="0" marL="0" rtl="0">
              <a:spcBef>
                <a:spcPts val="0"/>
              </a:spcBef>
              <a:buNone/>
            </a:pPr>
            <a:r>
              <a:rPr b="1" lang="en">
                <a:solidFill>
                  <a:srgbClr val="E06666"/>
                </a:solidFill>
              </a:rPr>
              <a:t>IS Sponsored By:</a:t>
            </a:r>
          </a:p>
        </p:txBody>
      </p:sp>
      <p:pic>
        <p:nvPicPr>
          <p:cNvPr id="204" name="Shape 204"/>
          <p:cNvPicPr preferRelativeResize="0"/>
          <p:nvPr/>
        </p:nvPicPr>
        <p:blipFill>
          <a:blip r:embed="rId3">
            <a:alphaModFix/>
          </a:blip>
          <a:stretch>
            <a:fillRect/>
          </a:stretch>
        </p:blipFill>
        <p:spPr>
          <a:xfrm>
            <a:off x="856975" y="2138350"/>
            <a:ext cx="7229475" cy="1628775"/>
          </a:xfrm>
          <a:prstGeom prst="rect">
            <a:avLst/>
          </a:prstGeom>
          <a:noFill/>
          <a:ln>
            <a:noFill/>
          </a:ln>
        </p:spPr>
      </p:pic>
      <p:sp>
        <p:nvSpPr>
          <p:cNvPr id="205" name="Shape 205"/>
          <p:cNvSpPr txBox="1"/>
          <p:nvPr/>
        </p:nvSpPr>
        <p:spPr>
          <a:xfrm>
            <a:off x="223650" y="3632150"/>
            <a:ext cx="8696700" cy="9099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400" u="sng">
                <a:solidFill>
                  <a:schemeClr val="hlink"/>
                </a:solidFill>
                <a:highlight>
                  <a:srgbClr val="FFFFFF"/>
                </a:highlight>
                <a:hlinkClick r:id="rId4"/>
              </a:rPr>
              <a:t>https://bitly.com/AS-SW</a:t>
            </a:r>
          </a:p>
        </p:txBody>
      </p:sp>
      <p:pic>
        <p:nvPicPr>
          <p:cNvPr descr="daiSmall.png" id="206" name="Shape 206"/>
          <p:cNvPicPr preferRelativeResize="0"/>
          <p:nvPr/>
        </p:nvPicPr>
        <p:blipFill>
          <a:blip r:embed="rId5">
            <a:alphaModFix/>
          </a:blip>
          <a:stretch>
            <a:fillRect/>
          </a:stretch>
        </p:blipFill>
        <p:spPr>
          <a:xfrm>
            <a:off x="0" y="291600"/>
            <a:ext cx="1584275" cy="155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p:nvPr/>
        </p:nvSpPr>
        <p:spPr>
          <a:xfrm>
            <a:off x="304125" y="2405800"/>
            <a:ext cx="8468400" cy="1888500"/>
          </a:xfrm>
          <a:prstGeom prst="round2DiagRect">
            <a:avLst>
              <a:gd fmla="val 16667"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12" name="Shape 212"/>
          <p:cNvSpPr txBox="1"/>
          <p:nvPr>
            <p:ph type="ctrTitle"/>
          </p:nvPr>
        </p:nvSpPr>
        <p:spPr>
          <a:xfrm>
            <a:off x="2371725" y="1007400"/>
            <a:ext cx="6331500" cy="1164900"/>
          </a:xfrm>
          <a:prstGeom prst="rect">
            <a:avLst/>
          </a:prstGeom>
        </p:spPr>
        <p:txBody>
          <a:bodyPr anchorCtr="0" anchor="t" bIns="91425" lIns="91425" rIns="91425" wrap="square" tIns="91425">
            <a:noAutofit/>
          </a:bodyPr>
          <a:lstStyle/>
          <a:p>
            <a:pPr indent="0" lvl="0" marL="0">
              <a:spcBef>
                <a:spcPts val="0"/>
              </a:spcBef>
              <a:buNone/>
            </a:pPr>
            <a:r>
              <a:rPr lang="en">
                <a:solidFill>
                  <a:schemeClr val="accent5"/>
                </a:solidFill>
                <a:highlight>
                  <a:srgbClr val="FFFFFF"/>
                </a:highlight>
              </a:rPr>
              <a:t>TensorFlow</a:t>
            </a:r>
            <a:r>
              <a:rPr lang="en">
                <a:solidFill>
                  <a:schemeClr val="accent5"/>
                </a:solidFill>
              </a:rPr>
              <a:t> </a:t>
            </a:r>
            <a:r>
              <a:rPr lang="en" sz="4000">
                <a:solidFill>
                  <a:srgbClr val="FFFFFF"/>
                </a:solidFill>
              </a:rPr>
              <a:t>Workshop</a:t>
            </a:r>
          </a:p>
        </p:txBody>
      </p:sp>
      <p:sp>
        <p:nvSpPr>
          <p:cNvPr id="213" name="Shape 213"/>
          <p:cNvSpPr txBox="1"/>
          <p:nvPr>
            <p:ph idx="1" type="subTitle"/>
          </p:nvPr>
        </p:nvSpPr>
        <p:spPr>
          <a:xfrm>
            <a:off x="304125" y="2512975"/>
            <a:ext cx="8399100" cy="1799400"/>
          </a:xfrm>
          <a:prstGeom prst="rect">
            <a:avLst/>
          </a:prstGeom>
        </p:spPr>
        <p:txBody>
          <a:bodyPr anchorCtr="0" anchor="t" bIns="91425" lIns="91425" rIns="91425" wrap="square" tIns="91425">
            <a:noAutofit/>
          </a:bodyPr>
          <a:lstStyle/>
          <a:p>
            <a:pPr indent="0" lvl="0" marL="0" algn="just">
              <a:spcBef>
                <a:spcPts val="0"/>
              </a:spcBef>
              <a:buNone/>
            </a:pPr>
            <a:r>
              <a:rPr lang="en" sz="1400">
                <a:solidFill>
                  <a:srgbClr val="FFFFFF"/>
                </a:solidFill>
                <a:latin typeface="Roboto"/>
                <a:ea typeface="Roboto"/>
                <a:cs typeface="Roboto"/>
                <a:sym typeface="Roboto"/>
              </a:rPr>
              <a:t>Today we come together to learn about how to use TensorFlow for machine learning applications and other computationally intensive processes that may benefit from such a high performance distributed architecture. We will discuss the overarching ideas underlying TF, but there will be an emphasis on looking at code and getting it to run on each member’s setups. We hope that you come away with a motivation to develop software in the TensorFlow framework and contribute to the awesome open source community. </a:t>
            </a:r>
          </a:p>
        </p:txBody>
      </p:sp>
      <p:pic>
        <p:nvPicPr>
          <p:cNvPr id="214" name="Shape 214"/>
          <p:cNvPicPr preferRelativeResize="0"/>
          <p:nvPr/>
        </p:nvPicPr>
        <p:blipFill>
          <a:blip r:embed="rId3">
            <a:alphaModFix/>
          </a:blip>
          <a:stretch>
            <a:fillRect/>
          </a:stretch>
        </p:blipFill>
        <p:spPr>
          <a:xfrm>
            <a:off x="362850" y="549288"/>
            <a:ext cx="1703875" cy="170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CC0000"/>
                </a:solidFill>
              </a:rPr>
              <a:t>Introductions</a:t>
            </a:r>
          </a:p>
        </p:txBody>
      </p:sp>
      <p:sp>
        <p:nvSpPr>
          <p:cNvPr id="220" name="Shape 220"/>
          <p:cNvSpPr txBox="1"/>
          <p:nvPr>
            <p:ph idx="1" type="body"/>
          </p:nvPr>
        </p:nvSpPr>
        <p:spPr>
          <a:xfrm>
            <a:off x="311700" y="2082600"/>
            <a:ext cx="8520600" cy="24036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Name?</a:t>
            </a:r>
          </a:p>
          <a:p>
            <a:pPr indent="-342900" lvl="0" marL="457200" rtl="0">
              <a:spcBef>
                <a:spcPts val="0"/>
              </a:spcBef>
              <a:spcAft>
                <a:spcPts val="0"/>
              </a:spcAft>
              <a:buSzPts val="1800"/>
              <a:buChar char="●"/>
            </a:pPr>
            <a:r>
              <a:rPr lang="en"/>
              <a:t>Areas of interest?</a:t>
            </a:r>
          </a:p>
          <a:p>
            <a:pPr indent="-342900" lvl="0" marL="457200" rtl="0">
              <a:spcBef>
                <a:spcPts val="0"/>
              </a:spcBef>
              <a:spcAft>
                <a:spcPts val="0"/>
              </a:spcAft>
              <a:buSzPts val="1800"/>
              <a:buChar char="●"/>
            </a:pPr>
            <a:r>
              <a:rPr lang="en"/>
              <a:t>What do you know about AI?</a:t>
            </a:r>
          </a:p>
          <a:p>
            <a:pPr indent="-342900" lvl="0" marL="457200" rtl="0">
              <a:spcBef>
                <a:spcPts val="0"/>
              </a:spcBef>
              <a:spcAft>
                <a:spcPts val="0"/>
              </a:spcAft>
              <a:buSzPts val="1800"/>
              <a:buChar char="●"/>
            </a:pPr>
            <a:r>
              <a:rPr lang="en"/>
              <a:t>Current projects?</a:t>
            </a:r>
          </a:p>
          <a:p>
            <a:pPr indent="-342900" lvl="0" marL="457200" rtl="0">
              <a:spcBef>
                <a:spcPts val="0"/>
              </a:spcBef>
              <a:spcAft>
                <a:spcPts val="0"/>
              </a:spcAft>
              <a:buSzPts val="1800"/>
              <a:buChar char="●"/>
            </a:pPr>
            <a:r>
              <a:rPr lang="en"/>
              <a:t>What are your hobbies? Give us at least one!</a:t>
            </a:r>
          </a:p>
          <a:p>
            <a:pPr indent="-342900" lvl="0" marL="457200" rtl="0">
              <a:spcBef>
                <a:spcPts val="0"/>
              </a:spcBef>
              <a:buSzPts val="1800"/>
              <a:buChar char="●"/>
            </a:pPr>
            <a:r>
              <a:rPr lang="en"/>
              <a:t>What would you like to get out of this meetup? </a:t>
            </a:r>
          </a:p>
        </p:txBody>
      </p:sp>
      <p:sp>
        <p:nvSpPr>
          <p:cNvPr id="221" name="Shape 221"/>
          <p:cNvSpPr txBox="1"/>
          <p:nvPr/>
        </p:nvSpPr>
        <p:spPr>
          <a:xfrm>
            <a:off x="424200" y="1095850"/>
            <a:ext cx="8408100" cy="594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Welcome to </a:t>
            </a:r>
            <a:r>
              <a:rPr lang="en" sz="2400">
                <a:solidFill>
                  <a:srgbClr val="CC0000"/>
                </a:solidFill>
              </a:rPr>
              <a:t>Danbury AI</a:t>
            </a:r>
            <a:r>
              <a:rPr lang="en" sz="2400"/>
              <a:t>! Let’s introduce ourselves. Here are some things we’d like to know: </a:t>
            </a:r>
          </a:p>
        </p:txBody>
      </p:sp>
      <p:pic>
        <p:nvPicPr>
          <p:cNvPr descr="daiSmall.png" id="222" name="Shape 222"/>
          <p:cNvPicPr preferRelativeResize="0"/>
          <p:nvPr/>
        </p:nvPicPr>
        <p:blipFill>
          <a:blip r:embed="rId3">
            <a:alphaModFix/>
          </a:blip>
          <a:stretch>
            <a:fillRect/>
          </a:stretch>
        </p:blipFill>
        <p:spPr>
          <a:xfrm>
            <a:off x="5895775" y="1900175"/>
            <a:ext cx="2990850" cy="293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26" name="Shape 226"/>
        <p:cNvGrpSpPr/>
        <p:nvPr/>
      </p:nvGrpSpPr>
      <p:grpSpPr>
        <a:xfrm>
          <a:off x="0" y="0"/>
          <a:ext cx="0" cy="0"/>
          <a:chOff x="0" y="0"/>
          <a:chExt cx="0" cy="0"/>
        </a:xfrm>
      </p:grpSpPr>
      <p:sp>
        <p:nvSpPr>
          <p:cNvPr id="227" name="Shape 22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a:spcBef>
                <a:spcPts val="0"/>
              </a:spcBef>
              <a:buNone/>
            </a:pPr>
            <a:r>
              <a:rPr lang="en"/>
              <a:t>Overview</a:t>
            </a:r>
          </a:p>
        </p:txBody>
      </p:sp>
      <p:sp>
        <p:nvSpPr>
          <p:cNvPr id="228" name="Shape 22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lnSpc>
                <a:spcPct val="200000"/>
              </a:lnSpc>
              <a:spcBef>
                <a:spcPts val="0"/>
              </a:spcBef>
              <a:buClr>
                <a:schemeClr val="dk2"/>
              </a:buClr>
              <a:buSzPts val="1400"/>
              <a:buAutoNum type="arabicPeriod"/>
            </a:pPr>
            <a:r>
              <a:rPr lang="en"/>
              <a:t>Conceptual Overview and Introduction</a:t>
            </a:r>
          </a:p>
          <a:p>
            <a:pPr indent="-317500" lvl="0" marL="457200" rtl="0">
              <a:lnSpc>
                <a:spcPct val="200000"/>
              </a:lnSpc>
              <a:spcBef>
                <a:spcPts val="0"/>
              </a:spcBef>
              <a:buSzPts val="1400"/>
              <a:buAutoNum type="arabicPeriod"/>
            </a:pPr>
            <a:r>
              <a:rPr lang="en"/>
              <a:t>Setting up TensorFlow ( Windows, MacOs, Linux/Ubuntu )</a:t>
            </a:r>
          </a:p>
          <a:p>
            <a:pPr indent="-317500" lvl="0" marL="457200" rtl="0">
              <a:lnSpc>
                <a:spcPct val="200000"/>
              </a:lnSpc>
              <a:spcBef>
                <a:spcPts val="0"/>
              </a:spcBef>
              <a:buSzPts val="1400"/>
              <a:buAutoNum type="arabicPeriod"/>
            </a:pPr>
            <a:r>
              <a:rPr lang="en"/>
              <a:t>Beginner MNIST and Deep MNIST</a:t>
            </a:r>
          </a:p>
          <a:p>
            <a:pPr indent="-317500" lvl="0" marL="457200" rtl="0">
              <a:lnSpc>
                <a:spcPct val="200000"/>
              </a:lnSpc>
              <a:spcBef>
                <a:spcPts val="0"/>
              </a:spcBef>
              <a:buSzPts val="1400"/>
              <a:buAutoNum type="arabicPeriod"/>
            </a:pPr>
            <a:r>
              <a:rPr lang="en"/>
              <a:t>Overview of TF Learn and CNN, RNN, MLP API’s</a:t>
            </a:r>
          </a:p>
          <a:p>
            <a:pPr indent="-317500" lvl="0" marL="457200" rtl="0">
              <a:lnSpc>
                <a:spcPct val="200000"/>
              </a:lnSpc>
              <a:spcBef>
                <a:spcPts val="0"/>
              </a:spcBef>
              <a:buSzPts val="1400"/>
              <a:buAutoNum type="arabicPeriod"/>
            </a:pPr>
            <a:r>
              <a:rPr lang="en"/>
              <a:t>TensorFlow Implementations</a:t>
            </a:r>
          </a:p>
          <a:p>
            <a:pPr indent="-317500" lvl="0" marL="457200" rtl="0">
              <a:lnSpc>
                <a:spcPct val="200000"/>
              </a:lnSpc>
              <a:spcBef>
                <a:spcPts val="0"/>
              </a:spcBef>
              <a:buSzPts val="1400"/>
              <a:buAutoNum type="arabicPeriod"/>
            </a:pPr>
            <a:r>
              <a:rPr lang="en"/>
              <a:t>Group code jam: Titanic</a:t>
            </a:r>
          </a:p>
        </p:txBody>
      </p:sp>
      <p:pic>
        <p:nvPicPr>
          <p:cNvPr id="229" name="Shape 229"/>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33" name="Shape 233"/>
        <p:cNvGrpSpPr/>
        <p:nvPr/>
      </p:nvGrpSpPr>
      <p:grpSpPr>
        <a:xfrm>
          <a:off x="0" y="0"/>
          <a:ext cx="0" cy="0"/>
          <a:chOff x="0" y="0"/>
          <a:chExt cx="0" cy="0"/>
        </a:xfrm>
      </p:grpSpPr>
      <p:sp>
        <p:nvSpPr>
          <p:cNvPr id="234" name="Shape 23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Conceptual Overview and Introduction</a:t>
            </a:r>
          </a:p>
        </p:txBody>
      </p:sp>
      <p:sp>
        <p:nvSpPr>
          <p:cNvPr id="235" name="Shape 235"/>
          <p:cNvSpPr txBox="1"/>
          <p:nvPr/>
        </p:nvSpPr>
        <p:spPr>
          <a:xfrm>
            <a:off x="303400" y="2115150"/>
            <a:ext cx="8520600" cy="26088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3000" u="sng">
                <a:solidFill>
                  <a:schemeClr val="hlink"/>
                </a:solidFill>
                <a:hlinkClick r:id="rId3"/>
              </a:rPr>
              <a:t>See Aug Presentation</a:t>
            </a:r>
          </a:p>
        </p:txBody>
      </p:sp>
      <p:pic>
        <p:nvPicPr>
          <p:cNvPr id="236" name="Shape 236"/>
          <p:cNvPicPr preferRelativeResize="0"/>
          <p:nvPr/>
        </p:nvPicPr>
        <p:blipFill>
          <a:blip r:embed="rId4">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0" name="Shape 240"/>
        <p:cNvGrpSpPr/>
        <p:nvPr/>
      </p:nvGrpSpPr>
      <p:grpSpPr>
        <a:xfrm>
          <a:off x="0" y="0"/>
          <a:ext cx="0" cy="0"/>
          <a:chOff x="0" y="0"/>
          <a:chExt cx="0" cy="0"/>
        </a:xfrm>
      </p:grpSpPr>
      <p:sp>
        <p:nvSpPr>
          <p:cNvPr id="241" name="Shape 241"/>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Setting up TensorFlow </a:t>
            </a:r>
          </a:p>
        </p:txBody>
      </p:sp>
      <p:sp>
        <p:nvSpPr>
          <p:cNvPr id="242" name="Shape 242"/>
          <p:cNvSpPr txBox="1"/>
          <p:nvPr/>
        </p:nvSpPr>
        <p:spPr>
          <a:xfrm>
            <a:off x="303400" y="1793250"/>
            <a:ext cx="8520600" cy="3235200"/>
          </a:xfrm>
          <a:prstGeom prst="rect">
            <a:avLst/>
          </a:prstGeom>
          <a:noFill/>
          <a:ln>
            <a:noFill/>
          </a:ln>
        </p:spPr>
        <p:txBody>
          <a:bodyPr anchorCtr="0" anchor="t" bIns="91425" lIns="91425" rIns="91425" wrap="square" tIns="91425">
            <a:noAutofit/>
          </a:bodyPr>
          <a:lstStyle/>
          <a:p>
            <a:pPr indent="-317500" lvl="0" marL="457200" rtl="0">
              <a:lnSpc>
                <a:spcPct val="200000"/>
              </a:lnSpc>
              <a:spcBef>
                <a:spcPts val="0"/>
              </a:spcBef>
              <a:buSzPts val="1400"/>
              <a:buAutoNum type="arabicPeriod"/>
            </a:pPr>
            <a:r>
              <a:rPr lang="en" u="sng">
                <a:solidFill>
                  <a:schemeClr val="hlink"/>
                </a:solidFill>
                <a:hlinkClick r:id="rId3"/>
              </a:rPr>
              <a:t>Download Anaconda.</a:t>
            </a:r>
            <a:r>
              <a:rPr lang="en"/>
              <a:t> </a:t>
            </a:r>
            <a:r>
              <a:rPr lang="en" u="sng">
                <a:solidFill>
                  <a:schemeClr val="hlink"/>
                </a:solidFill>
                <a:hlinkClick r:id="rId4"/>
              </a:rPr>
              <a:t>Or the minimal version. </a:t>
            </a:r>
          </a:p>
          <a:p>
            <a:pPr indent="-317500" lvl="0" marL="457200" rtl="0">
              <a:lnSpc>
                <a:spcPct val="200000"/>
              </a:lnSpc>
              <a:spcBef>
                <a:spcPts val="0"/>
              </a:spcBef>
              <a:buSzPts val="1400"/>
              <a:buAutoNum type="arabicPeriod"/>
            </a:pPr>
            <a:r>
              <a:rPr lang="en"/>
              <a:t>Create a conda environment for TensorFlow. </a:t>
            </a:r>
            <a:r>
              <a:rPr lang="en" u="sng">
                <a:solidFill>
                  <a:schemeClr val="hlink"/>
                </a:solidFill>
                <a:hlinkClick r:id="rId5"/>
              </a:rPr>
              <a:t>WINDOWS</a:t>
            </a:r>
            <a:r>
              <a:rPr lang="en"/>
              <a:t> </a:t>
            </a:r>
            <a:r>
              <a:rPr lang="en" u="sng">
                <a:solidFill>
                  <a:schemeClr val="hlink"/>
                </a:solidFill>
                <a:hlinkClick r:id="rId6"/>
              </a:rPr>
              <a:t>CUDA</a:t>
            </a:r>
          </a:p>
          <a:p>
            <a:pPr indent="-317500" lvl="0" marL="457200" rtl="0">
              <a:lnSpc>
                <a:spcPct val="200000"/>
              </a:lnSpc>
              <a:spcBef>
                <a:spcPts val="0"/>
              </a:spcBef>
              <a:buSzPts val="1400"/>
              <a:buAutoNum type="arabicPeriod"/>
            </a:pPr>
            <a:r>
              <a:rPr lang="en"/>
              <a:t>Install the scientific computing suite, scipy, and jupyter, alongside TensorFlow. </a:t>
            </a:r>
          </a:p>
          <a:p>
            <a:pPr indent="-317500" lvl="0" marL="457200" rtl="0">
              <a:lnSpc>
                <a:spcPct val="200000"/>
              </a:lnSpc>
              <a:spcBef>
                <a:spcPts val="0"/>
              </a:spcBef>
              <a:buSzPts val="1400"/>
              <a:buAutoNum type="arabicPeriod"/>
            </a:pPr>
            <a:r>
              <a:rPr lang="en"/>
              <a:t>Activate that environment when you run TensorFlow programs. </a:t>
            </a:r>
          </a:p>
          <a:p>
            <a:pPr indent="-317500" lvl="0" marL="457200" rtl="0">
              <a:lnSpc>
                <a:spcPct val="200000"/>
              </a:lnSpc>
              <a:spcBef>
                <a:spcPts val="0"/>
              </a:spcBef>
              <a:buSzPts val="1400"/>
              <a:buAutoNum type="arabicPeriod"/>
            </a:pPr>
            <a:r>
              <a:rPr lang="en"/>
              <a:t>(optional) Install </a:t>
            </a:r>
            <a:r>
              <a:rPr lang="en" u="sng">
                <a:solidFill>
                  <a:schemeClr val="hlink"/>
                </a:solidFill>
                <a:hlinkClick r:id="rId7"/>
              </a:rPr>
              <a:t>PyCharm Community Edition</a:t>
            </a:r>
            <a:r>
              <a:rPr lang="en"/>
              <a:t>. A great free IDE for python. Not open source. </a:t>
            </a:r>
          </a:p>
        </p:txBody>
      </p:sp>
      <p:pic>
        <p:nvPicPr>
          <p:cNvPr id="243" name="Shape 243"/>
          <p:cNvPicPr preferRelativeResize="0"/>
          <p:nvPr/>
        </p:nvPicPr>
        <p:blipFill>
          <a:blip r:embed="rId8">
            <a:alphaModFix/>
          </a:blip>
          <a:stretch>
            <a:fillRect/>
          </a:stretch>
        </p:blipFill>
        <p:spPr>
          <a:xfrm>
            <a:off x="7915475" y="4064362"/>
            <a:ext cx="986750" cy="986725"/>
          </a:xfrm>
          <a:prstGeom prst="rect">
            <a:avLst/>
          </a:prstGeom>
          <a:noFill/>
          <a:ln>
            <a:noFill/>
          </a:ln>
        </p:spPr>
      </p:pic>
      <p:sp>
        <p:nvSpPr>
          <p:cNvPr id="244" name="Shape 244"/>
          <p:cNvSpPr txBox="1"/>
          <p:nvPr/>
        </p:nvSpPr>
        <p:spPr>
          <a:xfrm>
            <a:off x="486600" y="932975"/>
            <a:ext cx="8337300" cy="414300"/>
          </a:xfrm>
          <a:prstGeom prst="rect">
            <a:avLst/>
          </a:prstGeom>
          <a:noFill/>
          <a:ln>
            <a:noFill/>
          </a:ln>
        </p:spPr>
        <p:txBody>
          <a:bodyPr anchorCtr="0" anchor="t" bIns="91425" lIns="91425" rIns="91425" wrap="square" tIns="91425">
            <a:noAutofit/>
          </a:bodyPr>
          <a:lstStyle/>
          <a:p>
            <a:pPr indent="0" lvl="0" marL="0">
              <a:spcBef>
                <a:spcPts val="0"/>
              </a:spcBef>
              <a:buNone/>
            </a:pPr>
            <a:r>
              <a:rPr lang="en"/>
              <a:t>The alternative prefered method is using Docker containers. The problem there is that if you need GPU optimization, non Nvidia-Docker containers cannot access the GPU.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8"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7915475" y="4064362"/>
            <a:ext cx="986750" cy="986725"/>
          </a:xfrm>
          <a:prstGeom prst="rect">
            <a:avLst/>
          </a:prstGeom>
          <a:noFill/>
          <a:ln>
            <a:noFill/>
          </a:ln>
        </p:spPr>
      </p:pic>
      <p:pic>
        <p:nvPicPr>
          <p:cNvPr descr="2017-03-07 (2).png" id="250" name="Shape 250"/>
          <p:cNvPicPr preferRelativeResize="0"/>
          <p:nvPr/>
        </p:nvPicPr>
        <p:blipFill>
          <a:blip r:embed="rId4">
            <a:alphaModFix/>
          </a:blip>
          <a:stretch>
            <a:fillRect/>
          </a:stretch>
        </p:blipFill>
        <p:spPr>
          <a:xfrm>
            <a:off x="198575" y="145825"/>
            <a:ext cx="7610674" cy="42810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54" name="Shape 254"/>
        <p:cNvGrpSpPr/>
        <p:nvPr/>
      </p:nvGrpSpPr>
      <p:grpSpPr>
        <a:xfrm>
          <a:off x="0" y="0"/>
          <a:ext cx="0" cy="0"/>
          <a:chOff x="0" y="0"/>
          <a:chExt cx="0" cy="0"/>
        </a:xfrm>
      </p:grpSpPr>
      <p:sp>
        <p:nvSpPr>
          <p:cNvPr id="255" name="Shape 255"/>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The Easy Way or The Hard Way</a:t>
            </a:r>
          </a:p>
        </p:txBody>
      </p:sp>
      <p:pic>
        <p:nvPicPr>
          <p:cNvPr id="256" name="Shape 256"/>
          <p:cNvPicPr preferRelativeResize="0"/>
          <p:nvPr/>
        </p:nvPicPr>
        <p:blipFill>
          <a:blip r:embed="rId3">
            <a:alphaModFix/>
          </a:blip>
          <a:stretch>
            <a:fillRect/>
          </a:stretch>
        </p:blipFill>
        <p:spPr>
          <a:xfrm>
            <a:off x="7915475" y="4064362"/>
            <a:ext cx="986750" cy="986725"/>
          </a:xfrm>
          <a:prstGeom prst="rect">
            <a:avLst/>
          </a:prstGeom>
          <a:noFill/>
          <a:ln>
            <a:noFill/>
          </a:ln>
        </p:spPr>
      </p:pic>
      <p:pic>
        <p:nvPicPr>
          <p:cNvPr descr="636097195375582759-581206776_MatrixBluePillRedPill.jpg" id="257" name="Shape 257"/>
          <p:cNvPicPr preferRelativeResize="0"/>
          <p:nvPr/>
        </p:nvPicPr>
        <p:blipFill>
          <a:blip r:embed="rId4">
            <a:alphaModFix/>
          </a:blip>
          <a:stretch>
            <a:fillRect/>
          </a:stretch>
        </p:blipFill>
        <p:spPr>
          <a:xfrm>
            <a:off x="1789875" y="1204775"/>
            <a:ext cx="5238676" cy="2733926"/>
          </a:xfrm>
          <a:prstGeom prst="rect">
            <a:avLst/>
          </a:prstGeom>
          <a:noFill/>
          <a:ln>
            <a:noFill/>
          </a:ln>
        </p:spPr>
      </p:pic>
      <p:sp>
        <p:nvSpPr>
          <p:cNvPr id="258" name="Shape 258"/>
          <p:cNvSpPr txBox="1"/>
          <p:nvPr/>
        </p:nvSpPr>
        <p:spPr>
          <a:xfrm>
            <a:off x="976550" y="3859675"/>
            <a:ext cx="2647800" cy="4437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a:solidFill>
                  <a:srgbClr val="CC0000"/>
                </a:solidFill>
              </a:rPr>
              <a:t>Low level tensor operation</a:t>
            </a:r>
            <a:r>
              <a:rPr b="1" lang="en">
                <a:solidFill>
                  <a:srgbClr val="CC0000"/>
                </a:solidFill>
              </a:rPr>
              <a:t>s</a:t>
            </a:r>
          </a:p>
          <a:p>
            <a:pPr indent="0" lvl="0" marL="0" algn="ctr">
              <a:spcBef>
                <a:spcPts val="0"/>
              </a:spcBef>
              <a:buNone/>
            </a:pPr>
            <a:r>
              <a:rPr b="1" lang="en"/>
              <a:t>( matmult, relu )</a:t>
            </a:r>
          </a:p>
        </p:txBody>
      </p:sp>
      <p:sp>
        <p:nvSpPr>
          <p:cNvPr id="259" name="Shape 259"/>
          <p:cNvSpPr txBox="1"/>
          <p:nvPr/>
        </p:nvSpPr>
        <p:spPr>
          <a:xfrm>
            <a:off x="5447100" y="3859675"/>
            <a:ext cx="2647800" cy="4437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a:solidFill>
                  <a:srgbClr val="0000FF"/>
                </a:solidFill>
              </a:rPr>
              <a:t>High level API’s</a:t>
            </a:r>
            <a:r>
              <a:rPr b="1" lang="en"/>
              <a:t> </a:t>
            </a:r>
          </a:p>
          <a:p>
            <a:pPr indent="0" lvl="0" marL="0" rtl="0" algn="ctr">
              <a:spcBef>
                <a:spcPts val="0"/>
              </a:spcBef>
              <a:buNone/>
            </a:pPr>
            <a:r>
              <a:rPr b="1" lang="en"/>
              <a:t>( Keras, TFLearn )</a:t>
            </a:r>
          </a:p>
        </p:txBody>
      </p:sp>
      <p:sp>
        <p:nvSpPr>
          <p:cNvPr id="260" name="Shape 260"/>
          <p:cNvSpPr txBox="1"/>
          <p:nvPr/>
        </p:nvSpPr>
        <p:spPr>
          <a:xfrm>
            <a:off x="38975" y="1157775"/>
            <a:ext cx="1683600" cy="4437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a:solidFill>
                  <a:srgbClr val="FF0000"/>
                </a:solidFill>
              </a:rPr>
              <a:t>Why?</a:t>
            </a:r>
          </a:p>
        </p:txBody>
      </p:sp>
      <p:sp>
        <p:nvSpPr>
          <p:cNvPr id="261" name="Shape 261"/>
          <p:cNvSpPr txBox="1"/>
          <p:nvPr/>
        </p:nvSpPr>
        <p:spPr>
          <a:xfrm>
            <a:off x="7302475" y="1157775"/>
            <a:ext cx="1683600" cy="443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a:solidFill>
                  <a:srgbClr val="0000FF"/>
                </a:solidFill>
              </a:rPr>
              <a:t>Why?</a:t>
            </a:r>
          </a:p>
        </p:txBody>
      </p:sp>
      <p:sp>
        <p:nvSpPr>
          <p:cNvPr id="262" name="Shape 262"/>
          <p:cNvSpPr txBox="1"/>
          <p:nvPr/>
        </p:nvSpPr>
        <p:spPr>
          <a:xfrm>
            <a:off x="111600" y="1520925"/>
            <a:ext cx="1611000" cy="23388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263" name="Shape 263"/>
          <p:cNvSpPr txBox="1"/>
          <p:nvPr/>
        </p:nvSpPr>
        <p:spPr>
          <a:xfrm>
            <a:off x="7338775" y="1488450"/>
            <a:ext cx="1611000" cy="23388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p:txBody>
      </p:sp>
      <p:sp>
        <p:nvSpPr>
          <p:cNvPr id="264" name="Shape 264"/>
          <p:cNvSpPr txBox="1"/>
          <p:nvPr/>
        </p:nvSpPr>
        <p:spPr>
          <a:xfrm>
            <a:off x="2838500" y="4554550"/>
            <a:ext cx="3803100" cy="443700"/>
          </a:xfrm>
          <a:prstGeom prst="rect">
            <a:avLst/>
          </a:prstGeom>
          <a:noFill/>
          <a:ln>
            <a:noFill/>
          </a:ln>
        </p:spPr>
        <p:txBody>
          <a:bodyPr anchorCtr="0" anchor="t" bIns="91425" lIns="91425" rIns="91425" wrap="square" tIns="91425">
            <a:noAutofit/>
          </a:bodyPr>
          <a:lstStyle/>
          <a:p>
            <a:pPr indent="0" lvl="0" marL="0">
              <a:spcBef>
                <a:spcPts val="0"/>
              </a:spcBef>
              <a:buNone/>
            </a:pPr>
            <a:r>
              <a:rPr lang="en" u="sng">
                <a:solidFill>
                  <a:schemeClr val="hlink"/>
                </a:solidFill>
                <a:hlinkClick r:id="rId5"/>
              </a:rPr>
              <a:t>Backpropagation is a leaky abstraction</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op-danburyAI">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